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69" r:id="rId4"/>
    <p:sldId id="266" r:id="rId5"/>
    <p:sldId id="272" r:id="rId6"/>
    <p:sldId id="265" r:id="rId7"/>
    <p:sldId id="271" r:id="rId8"/>
    <p:sldId id="270" r:id="rId9"/>
    <p:sldId id="259" r:id="rId10"/>
    <p:sldId id="260" r:id="rId11"/>
    <p:sldId id="261" r:id="rId12"/>
    <p:sldId id="262" r:id="rId13"/>
    <p:sldId id="263" r:id="rId14"/>
    <p:sldId id="264" r:id="rId15"/>
    <p:sldId id="267" r:id="rId16"/>
    <p:sldId id="256" r:id="rId17"/>
    <p:sldId id="25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602E1-DC56-4046-83C9-B24F55573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2D15F-1ACA-474A-BA7B-EB5CB7BEA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D7D2B-FF00-4FF0-A8DE-8906F256A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4554B-7B9E-401F-8655-AF72E009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DD9A4-1BAF-4D68-9AA4-7A186329E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9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CDA02-057D-4A8C-86D9-09BBC738E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8B6A7D-A880-45FC-B7B4-2C9104EF3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7EE08-AFB8-49F7-9563-29C7F8675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4AEF7-6B65-4C5A-B04E-138D43958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19536-777F-4553-B4C6-56A927FC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03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9CD5F1-921F-4B15-A590-96739628B2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7362B6-F95B-4EF3-B739-9EFD4869A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314AB-471C-4872-9B27-A3C50341C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CB75A-0B32-417D-826B-A3BF0E94E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602B8-C7CB-4DA3-8824-2F01A526B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02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F1D79-E7DB-45E8-B99F-FB59097FD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0C5F2-14F7-459B-8448-09AB1CF3D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82C52-6EC6-4E29-92C9-A88185DE1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C57AA-9623-44D8-8FA0-A2B99C31A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1960A-F2D0-43F2-908E-67ABED8A9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99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8F02-5C1F-421B-9B14-27467720B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92076-BF88-46AB-9EE0-1540C15A5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E9BC-FE7F-4DE2-B61B-4458872E5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56218-914E-446A-91EB-E701EEFBD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3547C-37CC-4E0D-AF01-A102ED80E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08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B29E-F8EA-47FE-A01B-33F5DCC03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C812-3E17-4506-A9AC-2B5586D4A8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9D29B7-5EC3-467E-A737-B9A54CC94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FC277-4583-4790-BC6B-CD45F00F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E0C44-C5F7-42C2-B8C6-D56CE2F7D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B4DA8-7639-4B64-8CFB-7BA612D9A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18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91C-0DAE-437E-AEA3-E5625099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A578E-34B4-4D5D-9757-BDBB6E2B1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6F7CB-82AC-4F92-8F21-18A3DFCCF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F1BD08-C348-4773-97BE-7F8666E26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F9BBFD-5CBC-48A4-84AD-3CB3EE948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617E13-0109-4803-BC2A-995E9703D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42CA3-C2EE-4647-94F2-320E3A401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276718-00DE-4FFD-951C-76BAEBD1A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86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AFC59-4A8F-4B8A-AABB-66AF00C98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6FE519-50C2-41FA-8EA0-537ABBEB0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EB33F-7178-4C88-9BEF-9E557EF19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EF847B-3BA7-464E-A0AF-9EE2FF29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17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414008-A498-40FE-9CCA-25F26E9D5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ACB64-9E06-41B5-86E9-F59D452E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2C1AE-2FC5-4541-961A-3162B3AEA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60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39760-8477-481F-A041-59CF04E8D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8297E-6413-4C75-8412-86C5D5425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28DE1-C24F-4481-9257-4435E1AEC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5B5AC-337B-4FBB-8794-1744D3611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9A8D4E-5F4D-4159-B54F-5BDF3DE61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A5645-24C3-41BD-BA98-74B10D7F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48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E549-9CA8-4809-8A77-531C02FF7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16F5E1-75CB-48F8-98A1-9B120A09D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D479-2312-436D-8DA6-13CDB4D10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1A66D8-C1AF-44FE-BC2C-8906856C4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36A71-17C3-4C33-93AC-1CE714F60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59EB8-2496-4C97-9BF7-EE1185805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19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EE8018-834D-44CC-82B9-224CB7232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47F00-BC1A-4092-B9A5-EBCB845FA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72AD5-DC99-4ACD-8035-74B049171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70CCB-48A8-4FEE-98FF-0C89750C943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AFB46-DBAB-40A0-A771-06FC540A8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E224E-FAF5-41EB-98A5-4F933B107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E3091-1ADA-4623-9783-091FD5606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46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18153-EF60-46A1-8C3F-7A9EE683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7E73F4-AFBC-45BE-818B-057F7391F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7" t="4885" r="23910"/>
          <a:stretch/>
        </p:blipFill>
        <p:spPr>
          <a:xfrm rot="10800000">
            <a:off x="2047162" y="365124"/>
            <a:ext cx="7274257" cy="6772655"/>
          </a:xfrm>
        </p:spPr>
      </p:pic>
      <p:pic>
        <p:nvPicPr>
          <p:cNvPr id="6" name="Slide 1">
            <a:hlinkClick r:id="" action="ppaction://media"/>
            <a:extLst>
              <a:ext uri="{FF2B5EF4-FFF2-40B4-BE49-F238E27FC236}">
                <a16:creationId xmlns:a16="http://schemas.microsoft.com/office/drawing/2014/main" id="{C698DFE2-04C6-41B4-B6D2-EC8A5E2F0C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55590" y="182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598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C313A-F075-41BD-A5BC-D75EE6518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ACD337-E250-44BD-A9EC-5FB9F97CC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1" t="19759" r="18338" b="22179"/>
          <a:stretch/>
        </p:blipFill>
        <p:spPr>
          <a:xfrm rot="10800000">
            <a:off x="0" y="632791"/>
            <a:ext cx="12145303" cy="5592418"/>
          </a:xfrm>
        </p:spPr>
      </p:pic>
      <p:pic>
        <p:nvPicPr>
          <p:cNvPr id="6" name="Slide 10">
            <a:hlinkClick r:id="" action="ppaction://media"/>
            <a:extLst>
              <a:ext uri="{FF2B5EF4-FFF2-40B4-BE49-F238E27FC236}">
                <a16:creationId xmlns:a16="http://schemas.microsoft.com/office/drawing/2014/main" id="{53F1963C-7E4A-40F9-9A1F-E937E053C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1941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106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C483-F3E0-404A-BB6A-298DEC85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724C72-61F6-4CD7-AD4C-298A30E95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8" t="22328" r="19522" b="13977"/>
          <a:stretch/>
        </p:blipFill>
        <p:spPr>
          <a:xfrm rot="10542218">
            <a:off x="-16435" y="-68684"/>
            <a:ext cx="12650940" cy="6729928"/>
          </a:xfrm>
        </p:spPr>
      </p:pic>
    </p:spTree>
    <p:extLst>
      <p:ext uri="{BB962C8B-B14F-4D97-AF65-F5344CB8AC3E}">
        <p14:creationId xmlns:p14="http://schemas.microsoft.com/office/powerpoint/2010/main" val="23826328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7850C-56DF-480D-80D0-6F908111F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6ED50B-88C3-4156-AC82-781B012EB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7" t="17185" r="17119" b="9473"/>
          <a:stretch/>
        </p:blipFill>
        <p:spPr>
          <a:xfrm rot="10800000">
            <a:off x="0" y="365125"/>
            <a:ext cx="12192000" cy="6095993"/>
          </a:xfrm>
        </p:spPr>
      </p:pic>
      <p:pic>
        <p:nvPicPr>
          <p:cNvPr id="6" name="Slide 12">
            <a:hlinkClick r:id="" action="ppaction://media"/>
            <a:extLst>
              <a:ext uri="{FF2B5EF4-FFF2-40B4-BE49-F238E27FC236}">
                <a16:creationId xmlns:a16="http://schemas.microsoft.com/office/drawing/2014/main" id="{6E081151-489E-4364-87ED-A73CC93A6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3313" y="920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31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E998D-77A4-4410-99E5-910392C8A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B5C5A02-0FF8-48F2-96C7-113285107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1" t="15899" r="18642" b="6256"/>
          <a:stretch/>
        </p:blipFill>
        <p:spPr>
          <a:xfrm rot="10800000">
            <a:off x="0" y="227655"/>
            <a:ext cx="12284765" cy="6434875"/>
          </a:xfrm>
        </p:spPr>
      </p:pic>
      <p:pic>
        <p:nvPicPr>
          <p:cNvPr id="10" name="Slide 13">
            <a:hlinkClick r:id="" action="ppaction://media"/>
            <a:extLst>
              <a:ext uri="{FF2B5EF4-FFF2-40B4-BE49-F238E27FC236}">
                <a16:creationId xmlns:a16="http://schemas.microsoft.com/office/drawing/2014/main" id="{EF907F39-F180-48B8-81D9-1E9C3CB96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29392" y="1954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394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CF0B9-657F-4694-88E3-93A46072E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9957FD0-9111-4B8E-B5D6-B6BDA65A1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8" t="11882" r="21078" b="9985"/>
          <a:stretch/>
        </p:blipFill>
        <p:spPr>
          <a:xfrm rot="10800000">
            <a:off x="0" y="153131"/>
            <a:ext cx="12192000" cy="6551738"/>
          </a:xfrm>
        </p:spPr>
      </p:pic>
      <p:pic>
        <p:nvPicPr>
          <p:cNvPr id="14" name="Slide 14">
            <a:hlinkClick r:id="" action="ppaction://media"/>
            <a:extLst>
              <a:ext uri="{FF2B5EF4-FFF2-40B4-BE49-F238E27FC236}">
                <a16:creationId xmlns:a16="http://schemas.microsoft.com/office/drawing/2014/main" id="{E943EAF3-97B5-456E-8611-7C69DC818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8100" y="1531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646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2E5E5-D530-48B6-B2AC-5B2569E7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D53E2-613D-44C1-94E0-EC6769208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A64522-542B-48C0-B16B-F893D759B0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r="4131" b="15778"/>
          <a:stretch/>
        </p:blipFill>
        <p:spPr>
          <a:xfrm rot="10800000">
            <a:off x="-204860" y="823084"/>
            <a:ext cx="12396860" cy="5353879"/>
          </a:xfrm>
          <a:prstGeom prst="rect">
            <a:avLst/>
          </a:prstGeom>
        </p:spPr>
      </p:pic>
      <p:pic>
        <p:nvPicPr>
          <p:cNvPr id="6" name="Slide 15">
            <a:hlinkClick r:id="" action="ppaction://media"/>
            <a:extLst>
              <a:ext uri="{FF2B5EF4-FFF2-40B4-BE49-F238E27FC236}">
                <a16:creationId xmlns:a16="http://schemas.microsoft.com/office/drawing/2014/main" id="{7817CAD5-D2EA-48B7-87E4-52B9F2B8B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3557" y="2859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43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10452-6AD0-4107-AE73-DE0EABEA8F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2B00FD-5C34-468A-AF22-E36368E2C7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A55A11-F61F-49F8-AEA2-AD97B72824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13814" r="14856" b="6910"/>
          <a:stretch/>
        </p:blipFill>
        <p:spPr>
          <a:xfrm rot="10800000">
            <a:off x="-1" y="371060"/>
            <a:ext cx="12260225" cy="6040057"/>
          </a:xfrm>
          <a:prstGeom prst="rect">
            <a:avLst/>
          </a:prstGeom>
        </p:spPr>
      </p:pic>
      <p:pic>
        <p:nvPicPr>
          <p:cNvPr id="8" name="Slide 16">
            <a:hlinkClick r:id="" action="ppaction://media"/>
            <a:extLst>
              <a:ext uri="{FF2B5EF4-FFF2-40B4-BE49-F238E27FC236}">
                <a16:creationId xmlns:a16="http://schemas.microsoft.com/office/drawing/2014/main" id="{BE29CAAD-8D79-4E08-BE2F-DADEE28F8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0609" y="662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99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F556E-2457-4053-887E-44C12CF6C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FAE51-CA78-41FB-A994-E2B006CF9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40E3FE-982F-464A-A05B-1CADF5BC95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15" t="8130" r="13718" b="8130"/>
          <a:stretch/>
        </p:blipFill>
        <p:spPr>
          <a:xfrm rot="10800000">
            <a:off x="2385035" y="715"/>
            <a:ext cx="6812329" cy="6857285"/>
          </a:xfrm>
          <a:prstGeom prst="rect">
            <a:avLst/>
          </a:prstGeom>
        </p:spPr>
      </p:pic>
      <p:pic>
        <p:nvPicPr>
          <p:cNvPr id="5" name="Slide 17">
            <a:hlinkClick r:id="" action="ppaction://media"/>
            <a:extLst>
              <a:ext uri="{FF2B5EF4-FFF2-40B4-BE49-F238E27FC236}">
                <a16:creationId xmlns:a16="http://schemas.microsoft.com/office/drawing/2014/main" id="{B7EB4EE5-840A-452D-96F1-07A6A8E55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98087" y="1473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CBF24-6895-43CD-B27E-37AC91729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A4546A-54E1-463B-A878-369AFB450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6" t="10753" r="13162" b="9184"/>
          <a:stretch/>
        </p:blipFill>
        <p:spPr>
          <a:xfrm rot="10800000">
            <a:off x="0" y="250217"/>
            <a:ext cx="12209592" cy="6357566"/>
          </a:xfrm>
        </p:spPr>
      </p:pic>
      <p:pic>
        <p:nvPicPr>
          <p:cNvPr id="6" name="Slide 2">
            <a:hlinkClick r:id="" action="ppaction://media"/>
            <a:extLst>
              <a:ext uri="{FF2B5EF4-FFF2-40B4-BE49-F238E27FC236}">
                <a16:creationId xmlns:a16="http://schemas.microsoft.com/office/drawing/2014/main" id="{69538F93-C727-4FE1-990F-F49158ECE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5146" y="2816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93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3A958-BFC8-4D46-BDAC-080FEDDB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38EFBA-3A6D-48A1-9665-2F00300A7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6" t="14612" r="17425" b="14619"/>
          <a:stretch/>
        </p:blipFill>
        <p:spPr>
          <a:xfrm rot="10800000">
            <a:off x="0" y="442993"/>
            <a:ext cx="12215473" cy="5972013"/>
          </a:xfrm>
        </p:spPr>
      </p:pic>
      <p:pic>
        <p:nvPicPr>
          <p:cNvPr id="6" name="slide3">
            <a:hlinkClick r:id="" action="ppaction://media"/>
            <a:extLst>
              <a:ext uri="{FF2B5EF4-FFF2-40B4-BE49-F238E27FC236}">
                <a16:creationId xmlns:a16="http://schemas.microsoft.com/office/drawing/2014/main" id="{E7374B97-BDD0-4598-9D28-485999E590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46097" y="3485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50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7632C-CB96-42F6-967F-60088B8E8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B49C90-D4D6-4451-ABB5-3C8D2EA3E7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4" t="9465" r="19556" b="18479"/>
          <a:stretch/>
        </p:blipFill>
        <p:spPr>
          <a:xfrm rot="10800000">
            <a:off x="0" y="357116"/>
            <a:ext cx="12216727" cy="6135759"/>
          </a:xfrm>
          <a:prstGeom prst="rect">
            <a:avLst/>
          </a:prstGeom>
        </p:spPr>
      </p:pic>
      <p:pic>
        <p:nvPicPr>
          <p:cNvPr id="5" name="slide 4">
            <a:hlinkClick r:id="" action="ppaction://media"/>
            <a:extLst>
              <a:ext uri="{FF2B5EF4-FFF2-40B4-BE49-F238E27FC236}">
                <a16:creationId xmlns:a16="http://schemas.microsoft.com/office/drawing/2014/main" id="{066111CA-4DDF-45E1-8BE9-5270B9D94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06967" y="603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96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E0798-AAD2-4B6B-AD64-C673B38D8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4B31E-AFCD-4A40-8A91-985D542C9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161697-9011-42DB-BF49-9FB2225635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3" b="6645"/>
          <a:stretch/>
        </p:blipFill>
        <p:spPr>
          <a:xfrm rot="10800000">
            <a:off x="-9570" y="365125"/>
            <a:ext cx="12201570" cy="6161913"/>
          </a:xfrm>
          <a:prstGeom prst="rect">
            <a:avLst/>
          </a:prstGeom>
        </p:spPr>
      </p:pic>
      <p:pic>
        <p:nvPicPr>
          <p:cNvPr id="5" name="Slide 5">
            <a:hlinkClick r:id="" action="ppaction://media"/>
            <a:extLst>
              <a:ext uri="{FF2B5EF4-FFF2-40B4-BE49-F238E27FC236}">
                <a16:creationId xmlns:a16="http://schemas.microsoft.com/office/drawing/2014/main" id="{BF6EBC60-2049-4524-B208-1166EB6C7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714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93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448EE-962E-49ED-9EAD-B7667A575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BAEADC9-EC2D-4A5B-B792-DBF16F7915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b="9401"/>
          <a:stretch/>
        </p:blipFill>
        <p:spPr>
          <a:xfrm rot="10800000">
            <a:off x="-15101" y="569843"/>
            <a:ext cx="12207100" cy="5711248"/>
          </a:xfrm>
          <a:prstGeom prst="rect">
            <a:avLst/>
          </a:prstGeom>
        </p:spPr>
      </p:pic>
      <p:pic>
        <p:nvPicPr>
          <p:cNvPr id="3" name="Slide 6">
            <a:hlinkClick r:id="" action="ppaction://media"/>
            <a:extLst>
              <a:ext uri="{FF2B5EF4-FFF2-40B4-BE49-F238E27FC236}">
                <a16:creationId xmlns:a16="http://schemas.microsoft.com/office/drawing/2014/main" id="{34FD9C2D-45F0-431E-B7D1-CE789FFCC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1461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2715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BCB4F-5F15-4C3E-A4CB-1F7DCC53B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5D0E4-F46E-4EEB-83FE-86725AB91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C9152E-91E0-4460-AFA4-9C0F0E3385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b="10090"/>
          <a:stretch/>
        </p:blipFill>
        <p:spPr>
          <a:xfrm rot="10800000">
            <a:off x="-16702" y="681037"/>
            <a:ext cx="12208702" cy="5373066"/>
          </a:xfrm>
          <a:prstGeom prst="rect">
            <a:avLst/>
          </a:prstGeom>
        </p:spPr>
      </p:pic>
      <p:pic>
        <p:nvPicPr>
          <p:cNvPr id="5" name="Slide 7">
            <a:hlinkClick r:id="" action="ppaction://media"/>
            <a:extLst>
              <a:ext uri="{FF2B5EF4-FFF2-40B4-BE49-F238E27FC236}">
                <a16:creationId xmlns:a16="http://schemas.microsoft.com/office/drawing/2014/main" id="{F2A0CD5F-F54F-4B17-8CB0-4CE72F671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8100" y="241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596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7ADC8-8947-4918-821E-86D3358D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A5925-2F0F-4C40-84D0-FF33F44E1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E7277F-4458-4A1C-BC05-9D3FBB5388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r="4357" b="15623"/>
          <a:stretch/>
        </p:blipFill>
        <p:spPr>
          <a:xfrm rot="10800000">
            <a:off x="-133872" y="681035"/>
            <a:ext cx="12358609" cy="5322199"/>
          </a:xfrm>
          <a:prstGeom prst="rect">
            <a:avLst/>
          </a:prstGeom>
        </p:spPr>
      </p:pic>
      <p:pic>
        <p:nvPicPr>
          <p:cNvPr id="5" name="Slide 8">
            <a:hlinkClick r:id="" action="ppaction://media"/>
            <a:extLst>
              <a:ext uri="{FF2B5EF4-FFF2-40B4-BE49-F238E27FC236}">
                <a16:creationId xmlns:a16="http://schemas.microsoft.com/office/drawing/2014/main" id="{76B15CD8-D922-47DB-8D34-9B6AA6A6E4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218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166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5611E-098F-404F-AE53-4C8A3D7D5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A3547C-DCB7-422E-9F6A-6B3E69034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3" t="19020" r="15930" b="10086"/>
          <a:stretch/>
        </p:blipFill>
        <p:spPr>
          <a:xfrm rot="10800000">
            <a:off x="-1" y="122828"/>
            <a:ext cx="12902355" cy="6605517"/>
          </a:xfrm>
        </p:spPr>
      </p:pic>
      <p:pic>
        <p:nvPicPr>
          <p:cNvPr id="6" name="Slide 9">
            <a:hlinkClick r:id="" action="ppaction://media"/>
            <a:extLst>
              <a:ext uri="{FF2B5EF4-FFF2-40B4-BE49-F238E27FC236}">
                <a16:creationId xmlns:a16="http://schemas.microsoft.com/office/drawing/2014/main" id="{757D111A-007E-4BD2-BDE0-8CB679323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1296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51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0</Words>
  <Application>Microsoft Office PowerPoint</Application>
  <PresentationFormat>Widescreen</PresentationFormat>
  <Paragraphs>0</Paragraphs>
  <Slides>17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Gibbons</dc:creator>
  <cp:lastModifiedBy>Gaj Nathan</cp:lastModifiedBy>
  <cp:revision>10</cp:revision>
  <dcterms:created xsi:type="dcterms:W3CDTF">2020-06-08T08:00:09Z</dcterms:created>
  <dcterms:modified xsi:type="dcterms:W3CDTF">2020-06-08T21:27:40Z</dcterms:modified>
</cp:coreProperties>
</file>