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263" r:id="rId51"/>
    <p:sldId id="307" r:id="rId52"/>
    <p:sldId id="308" r:id="rId53"/>
    <p:sldId id="309" r:id="rId54"/>
    <p:sldId id="310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266BF-2B35-4465-B913-127A4FFEC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5BF31-44B2-4F51-8E7E-DEF57B61E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E3046-5237-440C-95A8-125A4130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346F9-D937-48C2-A7A9-96C7F55C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A5919-4BA2-4707-8484-C20F1EE96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0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35E0-478E-4D03-8CB1-A92E43C5B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82B70D-2107-47BB-AEA4-E9F895950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111CB-B250-4DC4-9F24-93D41B21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56C5B-A5E9-47E6-844B-B4F095CC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CE738-8C1E-487F-AE31-7CB66050F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68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0EF090-A5B4-4917-AC18-9344CD00F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71D3D9-1C34-4FD4-9F92-7B7B419C3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FDC2B-F950-40F4-86BD-20655F79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D9D02-EC27-45EF-9468-076BDDF9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68171-66F1-442E-8953-2AB30D9C6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72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DE856-3D84-4AB2-BB34-0C782F7E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477B7-AF05-45E8-80DE-C14EBE137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E10BA-A454-42A1-B162-2F9D83F3E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A7EBA-C615-4CEC-9F2E-B0FB7F08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424E-0F61-4662-B1A6-21B4850F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10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A4400-647E-421A-96E8-C7EF0EA1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32CC5-5B60-4F82-8237-719F77474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EAC2D-D348-48DB-9C3D-8AB1A329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38079-F13C-43E3-A795-2943877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DDA8-115C-4423-8A4A-7494EDE6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46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F13E-D301-47FC-B5C9-A9A74C4A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B2D85-D36C-4CFE-9866-90F7F7E3A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57C7E-3196-46C9-9370-D29FE567B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B2AE-D19E-4AF8-AE3C-CD9AA55C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FCA021-C81A-470E-977D-5AC0FB017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5044C-9D86-4D96-899C-8BB5DE49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331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AD12-B837-4FB7-B6A3-F4F83E9A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AF05D-F48B-4A9B-A4BD-A95F6F2B1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8C7E5-00B9-4BD0-98B5-948515A56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5EE9B-93B9-4745-BA1E-4328A0E4C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F088D7-9A08-417A-8DC5-C5A90B2BFE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AE58B0-41A3-40B0-9F3C-434519188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05D880-1DE9-4E69-9C04-9C5FFEA12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059BC7-5FCB-4212-8D1C-F5FB5117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68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4825E-06E6-447F-8222-1BFB325F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E44253-005B-4C14-9F1F-011451609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7D28A-22D5-4FC0-9DDC-1F38A2A75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C41AC0-D8AA-494C-B24D-4EC4DBB4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86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450CA4-1ABA-49BC-BEAE-60D58EB6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A32D4-BECB-4D37-B6EA-02EC2340E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AB4A2-B241-4C59-AD09-82E63F936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2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7C2F4-A796-4611-9CD3-066C2035E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D9024-3BF7-4875-B5BB-7ACFA0B48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81413-FCD5-4D74-8D2C-3FDF23D2E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348A9-E9A1-49E2-99A5-AD965D9A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525A9-F829-46FC-8897-84124A3D3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04BAE-4DD7-467B-BCD7-3B71D6378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65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0AAC5-8D4F-4B81-B5C1-70C52126E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E6C2EF-5A37-434D-98AA-AC1713D146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D5E80-F68D-4A8E-A2A5-06C762D82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953CE-E3BE-476F-971D-1AE112CC9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301E2-43FB-4460-A6CF-22A52EF8F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601DC-EA07-45DA-86BA-B41CCC8F4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51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3824DD-DF57-4983-AEE7-B99C2DE5D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B976D-43E0-4454-B5A3-3793B97D7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E1D70-BF40-4C52-926E-67E611765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70C2-02AE-41BB-B45B-9D2ACF67C310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1A07F-63DC-4E60-AF43-05A300CF4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DD66C-D4D2-4323-8441-AC3115B3B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3E123-64C4-4F36-92B9-AE9555F11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0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media" Target="../media/media46.m4a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6.m4a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063770-9AFF-4996-BC82-7C8B2DB38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736" y="1714351"/>
            <a:ext cx="6096528" cy="3429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6F423D-7A9C-4BA0-B007-3C88A06C6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048" y="0"/>
            <a:ext cx="6709904" cy="68580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BD9899-5461-4F7C-A86E-3C6BE905E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33043" y="3279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632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E59872-C77E-4CDB-8849-64B6DEC26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021" y="0"/>
            <a:ext cx="672995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ECEB927-14FF-4234-868A-9CAB578CD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7114" y="208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49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07FA9B-149B-4483-8C24-14F6BE362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559" y="0"/>
            <a:ext cx="682288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64041B-EB4E-4D53-9D0B-559248FE5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6626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92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D25638-7919-4AAE-B882-2374C45BE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358" y="0"/>
            <a:ext cx="650128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694A80-D2F0-445E-84E2-8EFA541B6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0609" y="155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61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3FDEE0-F89C-475C-98F5-DBC37711B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585" y="0"/>
            <a:ext cx="678483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3B6BCE8-A823-410C-A1DB-CFE34608D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288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43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937AB0-0112-48B8-A52B-E717B1DE1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894" y="0"/>
            <a:ext cx="6732211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14B1E3-D106-428F-B551-33F9C4EBA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7113" y="3014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91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431FD1-C181-475D-BF3F-F0C1F7490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718" y="0"/>
            <a:ext cx="684056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BDFFA4-1CFC-4290-921B-E0E98AB6C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7357" y="208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23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B16E37-B4BC-4ABD-8B51-6D067FE8F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801" y="0"/>
            <a:ext cx="676639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340F84-3F56-4932-A9DF-35CDB2673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854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008DF-C7BC-442D-B191-32D309B3D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258" y="0"/>
            <a:ext cx="690548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0668998-ADCB-4A44-8FB7-1EB70E573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3860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52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7C1D06-BE43-459A-935D-A38E0C693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921" y="0"/>
            <a:ext cx="679815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23C368C-4273-47C6-B0D9-F7012CEC5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1954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EDF5FF-C72F-494D-AD2C-A4222174D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979" y="0"/>
            <a:ext cx="683204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F82D23-B3D9-4D52-B306-B691433EC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4348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05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95CBB2-F4CB-4930-BCCF-9A9D3F38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242" y="0"/>
            <a:ext cx="6757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7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F79BF7-3BD5-44FA-89B3-089632D18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682" y="0"/>
            <a:ext cx="6392636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29B275-A97F-44CA-B427-391551515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7357" y="182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67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42DB74-EE97-4958-8A6C-F61D541A1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326" y="0"/>
            <a:ext cx="681134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318AFA3-8E8D-4880-A429-61F037BDD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0122" y="129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74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9AFB89-35A4-4919-970D-1C37E4935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200" y="0"/>
            <a:ext cx="6549599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BBDCC1-F73F-41D2-A3A8-CDD6880E7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4348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8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A74D6F-4EF6-497B-891F-BC38C2E21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614" y="0"/>
            <a:ext cx="677477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FAD9E49-A127-4F1A-ABF5-67A8A6B26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182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27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01531B-85C0-4E7C-AD03-1CCDCE81D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817" y="0"/>
            <a:ext cx="6420365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D44BDD-07E3-491D-835C-342815D04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5078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09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B3EEAE-AE02-4BC4-9185-993770C29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707" y="0"/>
            <a:ext cx="6778586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5EC6685-74B4-4E0D-9F4A-58C97A9EA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4348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17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ADE85D-F3AE-4228-827F-3461A54B1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645" y="0"/>
            <a:ext cx="672871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CB8EA5-C6FB-41F9-86B9-8599C8A6A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4348" y="2484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601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D0E99C-D14E-42CE-B201-D1706DA9E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9697" y="0"/>
            <a:ext cx="6692605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E9D37B-CBC8-4801-9F6F-2CC4794E75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3861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502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045D9B-5BEE-41BE-B19E-45FF66677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311" y="0"/>
            <a:ext cx="649137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B15A864-FD3B-42E1-9E73-D51195619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6869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148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FD8B67-B8F4-46E3-8972-8BA692C1D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899" y="0"/>
            <a:ext cx="677020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6E8FA27-1CE7-415C-A757-EBC90DAB6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0366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56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782121-650D-4A57-9FC4-30F9DBF58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551" y="0"/>
            <a:ext cx="676689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FFC581-ED76-46BD-BAD0-66B7FF880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1096" y="261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77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4F3BE8-A1E9-4811-A813-1715590EE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730" y="0"/>
            <a:ext cx="6390539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4DB43E-B13C-4AB2-A6DD-0762900B4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0121" y="2087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45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D78D81-9CCA-4AEE-BBC6-F444930D1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938" y="0"/>
            <a:ext cx="680812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C55138-6AA3-446D-9F6D-7BF416766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74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E574CD-3C1B-447A-ADF3-8F1D4BA4D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971" y="0"/>
            <a:ext cx="674205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0E9975-F269-44A8-B14E-FA5DCC3F1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3861" y="182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734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939C78-2B99-4B96-8CAC-B7D43EB71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638" y="0"/>
            <a:ext cx="6760723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4ECA83-264B-4D93-9812-BD8C777CF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6870" y="155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95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749117-5910-404B-BDAA-CB15B956D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306" y="0"/>
            <a:ext cx="6671388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1209049-A8FD-402A-94A0-823CFEE9E3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90852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37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4F9C6-7BD8-4FAC-94F2-2C94B8E34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390" y="0"/>
            <a:ext cx="6703219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69AC9F-D1A1-4B0A-B334-0C79FECF8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0122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865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F4F087-4AE0-4185-B21B-4F52643D4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324" y="0"/>
            <a:ext cx="6461351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B690BE-3597-4A6B-9C07-B2EC9EC07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225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5DC152-89D7-4381-A832-0CA389FAD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826" y="0"/>
            <a:ext cx="684634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18F5C0-9D11-4CEE-986C-A42B350C44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0365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20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5622A2-9AD8-4137-BC55-F5F79A94E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3591" y="0"/>
            <a:ext cx="6664817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2E8AFA-E3B2-4B74-BBB4-B4CAEF383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7113" y="182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85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786DD6-23D9-411A-B8BF-5F703B782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521" y="0"/>
            <a:ext cx="6754958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94F284-F739-40DF-AD5F-88573D04C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8" y="208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66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2A630E-EDEA-4053-BD4C-19B3EA1D3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638" y="0"/>
            <a:ext cx="675272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AE5E0DC-974C-42A5-BE20-62B3AF4A65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1583" y="168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43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03C39B-AAA3-44DE-9D9C-F1CDC1A90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904" y="0"/>
            <a:ext cx="6590191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458906F-7BC5-4289-97F1-D2C29D8B21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3861" y="195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02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6F1C22-4C75-4AD7-9D0A-9E74A9095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075" y="0"/>
            <a:ext cx="670585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134D84-8499-42F7-A125-86557F6DF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3374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90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ACDD9F-8BCC-4DBA-B16C-15FB48B9F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934" y="0"/>
            <a:ext cx="663413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089CE29-9AB2-4970-B7EF-E9EA1BC3E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90852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51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BBC9ED-FFEF-454A-B3F6-C75C16AC1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246" y="0"/>
            <a:ext cx="6711508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72DDB2-0F43-4066-A91F-6D207553E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8" y="261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34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B61831-E119-44BF-8162-DE84C42A2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600" y="0"/>
            <a:ext cx="676080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243B62-E9B9-4D03-B81E-2D6AC7E6DA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7357" y="3014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70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D05A80-D0C0-4E78-BAB6-FC63E179B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130" y="0"/>
            <a:ext cx="6823739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C26EBCA-CAF7-432C-BAB0-6ACB1F329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7357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56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4E4F04-C9EB-4B35-8C03-83497D9117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6218" y="0"/>
            <a:ext cx="6739564" cy="6858000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3163906-F91C-457E-9F78-68111CF0AC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F3AFAF-5E77-4B1D-8F2D-EECF54167C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10122" y="3279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94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66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598962-4966-4B22-9E4D-CB9E8B012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924" y="0"/>
            <a:ext cx="677015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9B6E37E-6582-464F-8BB4-A5981333C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3861" y="2484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918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6F513-F087-4010-9698-772D23632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648" y="0"/>
            <a:ext cx="6746703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3721D5-ED3A-485E-8181-2CD663BE2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7356" y="341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51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FBF0F0-11D3-4C70-8048-CE0D2F0B1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724" y="0"/>
            <a:ext cx="690655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73E41B-9D98-4B4D-8C74-838D6752D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7113" y="2484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02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8C14BB-E1C7-4032-83CE-ABB4E43C5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797" y="0"/>
            <a:ext cx="6746405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46A0F4-EDCF-43F6-9021-7E8401FEE8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84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349CD2-6CB2-4D66-890D-1BB144F52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485" y="0"/>
            <a:ext cx="6747029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356621E-A3C6-4E0E-96E1-8560147594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3374" y="168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60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9CF7DD-581A-4D3B-9C8D-1C62AB456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0"/>
            <a:ext cx="670560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A0EC42-9ED1-4A1F-8A86-0467AADC1B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6870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046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CC72E4-F07D-4685-8C62-C87F30171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163" y="0"/>
            <a:ext cx="6671674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6BE6C0A-82C9-417C-BC54-E98FFC212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6626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449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DD21DB-0B08-41F3-935E-32DFA4AA1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986" y="0"/>
            <a:ext cx="6884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35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B468DD-F7FD-43D5-8ECC-A596FF835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364" y="0"/>
            <a:ext cx="6551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147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E2D961-963F-4021-AE2D-AA58E9E76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473" y="0"/>
            <a:ext cx="6809053" cy="68580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BB3946-A3FB-4236-A63C-E94E0AF4A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1582" y="288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18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35A805-7CF1-4F55-B425-A72CB7256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231" y="0"/>
            <a:ext cx="6785538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E80ED89-8048-4EA9-A9C0-92A366E0A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8087" y="235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77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A43C9F-B326-40B3-A245-66F327211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380" y="0"/>
            <a:ext cx="6783240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8818B5-2E63-43B0-B14B-F2C0B68C4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8331" y="2749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5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A5FCBA-4A88-4313-A045-DAA5B20A4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349" y="0"/>
            <a:ext cx="6793302" cy="6858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57E31DD-42D9-4BF6-BB85-8B2480413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0609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868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0</Words>
  <Application>Microsoft Office PowerPoint</Application>
  <PresentationFormat>Widescreen</PresentationFormat>
  <Paragraphs>0</Paragraphs>
  <Slides>54</Slides>
  <Notes>0</Notes>
  <HiddenSlides>0</HiddenSlides>
  <MMClips>52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Randall</dc:creator>
  <cp:lastModifiedBy>Gaj Nathan</cp:lastModifiedBy>
  <cp:revision>17</cp:revision>
  <dcterms:created xsi:type="dcterms:W3CDTF">2020-06-08T09:22:10Z</dcterms:created>
  <dcterms:modified xsi:type="dcterms:W3CDTF">2020-06-08T21:55:05Z</dcterms:modified>
</cp:coreProperties>
</file>