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80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44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02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60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91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9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7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95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52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40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5FA0D-70BA-41CA-B048-D8365AD518AA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6D9E2-E4ED-440F-B776-542BF269F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D0E0C5-7C40-4C4B-8060-C4C748418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5BBC21-04B5-4280-8598-9E74FB99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EBEA4-625E-40B5-9D58-D4FEA5116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CD627A-EEB3-4FCB-B218-779C07C49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39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423658-EE29-4229-A6AC-F80D545A7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C223F-AC77-4965-8529-E9D913A51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7C4E9B-8768-4BF4-8352-891CD1D2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098A26-C566-4F0C-9553-7126FA034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7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50037A-463B-4F33-B268-F96CFA7D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1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84EF1-5162-4E63-994D-40E630D17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2" y="1245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42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0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BC9706-DCE0-4649-9EA1-0966A57B2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2477F8-4EBF-4768-858C-6C233A35F4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BB37B-846F-4B1A-B3EC-6A83131F1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1FB236-8232-4FAA-8307-7960A6CCB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0096E5-B8C0-4582-B076-09721DFEB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03211D-2DB8-4D20-B9D5-3DAEA8EA4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70B0DF-5CA4-40C6-99B4-C5407D7E0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A6948C-B697-4B7C-8B79-BC4236277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368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B89F72-331F-4B48-ABE6-FC5BC9F28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089823-B0E2-4760-B631-782C63309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9E8A45-3180-42D2-AF46-E8B4F838F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26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10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5DF65-2096-409D-92D3-E21480CD0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90828D-AA00-443D-860A-84AC29A4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A34802-7F8A-4A04-B7F8-A11275F39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E32E61-43E2-4090-9A93-7A5622864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727246-C2A1-4B45-A88C-E723D04F6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Doc 2019-08-08 20.16.23_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DD181D-D90D-48CE-ADAF-3E8B3BD66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0</Words>
  <Application>Microsoft Office PowerPoint</Application>
  <PresentationFormat>On-screen Show (4:3)</PresentationFormat>
  <Paragraphs>0</Paragraphs>
  <Slides>30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Gaj Nathan</dc:creator>
  <cp:lastModifiedBy>Simon Shand</cp:lastModifiedBy>
  <cp:revision>7</cp:revision>
  <dcterms:created xsi:type="dcterms:W3CDTF">2019-08-19T13:23:38Z</dcterms:created>
  <dcterms:modified xsi:type="dcterms:W3CDTF">2020-06-10T08:58:29Z</dcterms:modified>
</cp:coreProperties>
</file>