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F650C-CE67-48A2-801D-E9D7E65176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4C8535-C349-4F84-AF54-D71A059F3E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172DB3-C3E9-497E-917C-6010DF592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4BA96-7573-4B0D-A517-5E57BFB96293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E2B499-F9B6-4292-AAC3-93C7378AD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B0CF34-67BB-4AEC-AC00-28434358C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DC72C-463E-4438-A66F-305E815C44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1740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C5ADD-24E0-4FB4-A6D4-60D98FEC5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4BCB6A-29A9-4CC1-B429-A0554047AA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A713DE-75EA-45C2-950A-3BC7BB05A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4BA96-7573-4B0D-A517-5E57BFB96293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39648E-B5A9-43A8-A312-2128306A8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A04CBF-81CE-4A92-AFA1-DE8688C82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DC72C-463E-4438-A66F-305E815C44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3274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F10C4C-EF48-485E-9858-A41776BF19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B7779A-E281-44EB-97A1-A61E51AF08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7A7884-CF81-4E8C-8023-16D6B1311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4BA96-7573-4B0D-A517-5E57BFB96293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AFB79A-28A7-4ACE-ADDC-09F196882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04653C-A5B8-4078-B489-925690BC0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DC72C-463E-4438-A66F-305E815C44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3419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9379C-C519-48FF-A1E7-DA1FBAE00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5FA412-318A-4C45-9C8D-8278EF011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3EDE07-6378-4CEC-8E68-89D82EE0C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4BA96-7573-4B0D-A517-5E57BFB96293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0FD09A-B647-4249-9BED-BF6B7DC54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479D5F-A943-49AD-B9BF-A584F1837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DC72C-463E-4438-A66F-305E815C44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9276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508FF-6D31-409C-8C88-88EC618A5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8E1500-C973-46F0-90BE-E62E9036E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1AE443-EE41-4837-AF8E-86E97E534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4BA96-7573-4B0D-A517-5E57BFB96293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49C9DB-158B-4FEB-8C09-A072DBC0B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FFE42D-C11B-481A-87A8-9614A505A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DC72C-463E-4438-A66F-305E815C44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361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8CDA5-F9F6-416E-AE71-0A63060DD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79EAF1-467C-4820-BFAE-997BAEE075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C65DA3-A5CD-4708-A1A3-5F5FAA12F3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0E9243-01CF-4AFA-8264-A7E18EADC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4BA96-7573-4B0D-A517-5E57BFB96293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7D618E-7EA7-4EFA-B27E-C134C908C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BA9830-30C6-4413-B4F9-590EC9152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DC72C-463E-4438-A66F-305E815C44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9102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F393D-30E5-4BC0-B28F-BEFCFB473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601FE9-72A5-4723-8321-2F83E63FB7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9D92D4-C828-4B16-8C88-72EF610474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CB2E6B-C7D8-4294-A63A-AD79BA933E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ECF308-3380-4785-8D22-F4BB391537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8AD07B-1418-4BE0-9C27-1082FD2E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4BA96-7573-4B0D-A517-5E57BFB96293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1AEEC2-3BE9-4775-BBFA-AD9E99BEB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593CC6-EC9C-4594-8584-588726F51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DC72C-463E-4438-A66F-305E815C44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2715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00C81-1F63-42FA-BF19-727BCE49A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27C211-8685-4397-B48C-7EAB2DA97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4BA96-7573-4B0D-A517-5E57BFB96293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B73652-2F4C-4FBD-94AD-725B38FE9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B38830-2DC5-4316-8A22-DFAE3553E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DC72C-463E-4438-A66F-305E815C44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1866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DD457D-A4FB-4C21-B2FB-CC1EE96F9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4BA96-7573-4B0D-A517-5E57BFB96293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739A37-05F8-4178-8620-E2EBC4857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1383E3-E776-431A-B33D-977B6ECC8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DC72C-463E-4438-A66F-305E815C44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5805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74C16-68AE-4B55-A335-99208E09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2CF6B6-612A-4D3C-88FA-4468385500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00389E-BA86-4893-AD49-E1284BD1E8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2E1CEC-8DC7-4F81-9CA9-D79A9B449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4BA96-7573-4B0D-A517-5E57BFB96293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0DFC03-7EE9-4EB9-89CF-285F0FFD9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7AE6AD-6CBC-4EA7-A2EE-74B481E02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DC72C-463E-4438-A66F-305E815C44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0587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7FE04-A0A3-47AB-AD59-3CA00F19E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0CA84C-3A40-41F3-804D-E0E5025936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F040F4-4C7E-426C-A9E9-663D5E8E29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ED7C3B-7A5F-4820-B64F-1723EB36D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4BA96-7573-4B0D-A517-5E57BFB96293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D2DC02-9CA8-435E-A962-B5F166A20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F686D2-2BE0-4195-B50C-1DFAF3D25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DC72C-463E-4438-A66F-305E815C44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7636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168131-6EA8-41D1-9255-198DC6CAE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A4B775-E2E2-4ABE-9F58-87ADA1FA0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0BF4F1-E6A8-467F-9AAC-719F7A0C6F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4BA96-7573-4B0D-A517-5E57BFB96293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07EA7C-D547-440B-88D3-D7E5A7BE30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F25C60-8387-470A-8822-A23E4449C0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EDC72C-463E-4438-A66F-305E815C44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957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6A54D-324F-4710-AA1C-1C45F223BA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C5ADB1-33C6-4D9F-93CF-6986B5DD94B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B91EE0-35BB-4140-A66D-6949FA0416E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9" r="29275"/>
          <a:stretch/>
        </p:blipFill>
        <p:spPr>
          <a:xfrm rot="5400000">
            <a:off x="2772459" y="188892"/>
            <a:ext cx="6916408" cy="6642142"/>
          </a:xfrm>
          <a:prstGeom prst="rect">
            <a:avLst/>
          </a:prstGeom>
        </p:spPr>
      </p:pic>
      <p:pic>
        <p:nvPicPr>
          <p:cNvPr id="6" name="Slide 1">
            <a:hlinkClick r:id="" action="ppaction://media"/>
            <a:extLst>
              <a:ext uri="{FF2B5EF4-FFF2-40B4-BE49-F238E27FC236}">
                <a16:creationId xmlns:a16="http://schemas.microsoft.com/office/drawing/2014/main" id="{9234AAFF-E566-4CE4-A6EA-0F11A266A3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563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E37B1-E988-4B77-8D46-17C9E95C0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C3D41-EF0C-439F-AEC5-B296052ACE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A660E0-0F65-4608-A559-B4C1CACD15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36748" y="62948"/>
            <a:ext cx="12192000" cy="5769429"/>
          </a:xfrm>
          <a:prstGeom prst="rect">
            <a:avLst/>
          </a:prstGeom>
        </p:spPr>
      </p:pic>
      <p:pic>
        <p:nvPicPr>
          <p:cNvPr id="5" name="Slide 2">
            <a:hlinkClick r:id="" action="ppaction://media"/>
            <a:extLst>
              <a:ext uri="{FF2B5EF4-FFF2-40B4-BE49-F238E27FC236}">
                <a16:creationId xmlns:a16="http://schemas.microsoft.com/office/drawing/2014/main" id="{82964C0F-53A9-4DA9-BB32-925C4E5DC3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443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3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7A0E3-A97E-4344-806E-0A787DD5A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BE4C304-53F3-4728-8932-FB02703F08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5" r="10223" b="1596"/>
          <a:stretch/>
        </p:blipFill>
        <p:spPr>
          <a:xfrm rot="10800000">
            <a:off x="304798" y="132521"/>
            <a:ext cx="11714923" cy="6492628"/>
          </a:xfrm>
        </p:spPr>
      </p:pic>
      <p:pic>
        <p:nvPicPr>
          <p:cNvPr id="12" name="Slide 3">
            <a:hlinkClick r:id="" action="ppaction://media"/>
            <a:extLst>
              <a:ext uri="{FF2B5EF4-FFF2-40B4-BE49-F238E27FC236}">
                <a16:creationId xmlns:a16="http://schemas.microsoft.com/office/drawing/2014/main" id="{37F4AE7D-D9FA-4F61-A8C1-4FD267CFBC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620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4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66420-83E2-4AA5-87EC-7370D1F7C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1AB0DA-55C9-4032-8556-1E7863DA4F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3ACE3F-5924-4804-B94C-683589DF555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5" r="10148" b="5580"/>
          <a:stretch/>
        </p:blipFill>
        <p:spPr>
          <a:xfrm rot="10800000">
            <a:off x="245853" y="182562"/>
            <a:ext cx="11700294" cy="6492875"/>
          </a:xfrm>
          <a:prstGeom prst="rect">
            <a:avLst/>
          </a:prstGeom>
        </p:spPr>
      </p:pic>
      <p:pic>
        <p:nvPicPr>
          <p:cNvPr id="5" name="Sldie 4">
            <a:hlinkClick r:id="" action="ppaction://media"/>
            <a:extLst>
              <a:ext uri="{FF2B5EF4-FFF2-40B4-BE49-F238E27FC236}">
                <a16:creationId xmlns:a16="http://schemas.microsoft.com/office/drawing/2014/main" id="{6C1370E6-5972-4128-8BEF-ED694E791F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33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8E9FE-42F0-401F-B37D-08403B358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0FB2BF-9F31-4729-81C8-7958579861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395699-CE7D-4E53-833A-0EDAC2DA8DD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0" b="2067"/>
          <a:stretch/>
        </p:blipFill>
        <p:spPr>
          <a:xfrm rot="10800000">
            <a:off x="606001" y="264547"/>
            <a:ext cx="10747799" cy="6328905"/>
          </a:xfrm>
          <a:prstGeom prst="rect">
            <a:avLst/>
          </a:prstGeom>
        </p:spPr>
      </p:pic>
      <p:pic>
        <p:nvPicPr>
          <p:cNvPr id="5" name="Slide 5">
            <a:hlinkClick r:id="" action="ppaction://media"/>
            <a:extLst>
              <a:ext uri="{FF2B5EF4-FFF2-40B4-BE49-F238E27FC236}">
                <a16:creationId xmlns:a16="http://schemas.microsoft.com/office/drawing/2014/main" id="{1471D801-8CEC-4EE6-8C2F-E883523D4E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567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5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Office PowerPoint</Application>
  <PresentationFormat>Widescreen</PresentationFormat>
  <Paragraphs>0</Paragraphs>
  <Slides>5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Gibbons</dc:creator>
  <cp:lastModifiedBy>Nicola Gibbons</cp:lastModifiedBy>
  <cp:revision>3</cp:revision>
  <dcterms:created xsi:type="dcterms:W3CDTF">2020-06-10T18:55:46Z</dcterms:created>
  <dcterms:modified xsi:type="dcterms:W3CDTF">2020-06-10T19:10:28Z</dcterms:modified>
</cp:coreProperties>
</file>