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F650C-CE67-48A2-801D-E9D7E6517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C8535-C349-4F84-AF54-D71A059F3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72DB3-C3E9-497E-917C-6010DF592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BA96-7573-4B0D-A517-5E57BFB96293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2B499-F9B6-4292-AAC3-93C7378AD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0CF34-67BB-4AEC-AC00-28434358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C72C-463E-4438-A66F-305E815C4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74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C5ADD-24E0-4FB4-A6D4-60D98FEC5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BCB6A-29A9-4CC1-B429-A0554047A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713DE-75EA-45C2-950A-3BC7BB05A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BA96-7573-4B0D-A517-5E57BFB96293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9648E-B5A9-43A8-A312-2128306A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04CBF-81CE-4A92-AFA1-DE8688C8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C72C-463E-4438-A66F-305E815C4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274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10C4C-EF48-485E-9858-A41776BF19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B7779A-E281-44EB-97A1-A61E51AF0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A7884-CF81-4E8C-8023-16D6B1311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BA96-7573-4B0D-A517-5E57BFB96293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FB79A-28A7-4ACE-ADDC-09F196882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4653C-A5B8-4078-B489-925690BC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C72C-463E-4438-A66F-305E815C4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41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379C-C519-48FF-A1E7-DA1FBAE00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FA412-318A-4C45-9C8D-8278EF011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EDE07-6378-4CEC-8E68-89D82EE0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BA96-7573-4B0D-A517-5E57BFB96293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FD09A-B647-4249-9BED-BF6B7DC54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79D5F-A943-49AD-B9BF-A584F183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C72C-463E-4438-A66F-305E815C4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276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08FF-6D31-409C-8C88-88EC618A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E1500-C973-46F0-90BE-E62E9036E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AE443-EE41-4837-AF8E-86E97E534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BA96-7573-4B0D-A517-5E57BFB96293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9C9DB-158B-4FEB-8C09-A072DBC0B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FE42D-C11B-481A-87A8-9614A505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C72C-463E-4438-A66F-305E815C4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36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8CDA5-F9F6-416E-AE71-0A63060D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9EAF1-467C-4820-BFAE-997BAEE07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65DA3-A5CD-4708-A1A3-5F5FAA12F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E9243-01CF-4AFA-8264-A7E18EADC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BA96-7573-4B0D-A517-5E57BFB96293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D618E-7EA7-4EFA-B27E-C134C908C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A9830-30C6-4413-B4F9-590EC915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C72C-463E-4438-A66F-305E815C4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10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F393D-30E5-4BC0-B28F-BEFCFB473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01FE9-72A5-4723-8321-2F83E63FB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D92D4-C828-4B16-8C88-72EF61047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CB2E6B-C7D8-4294-A63A-AD79BA933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ECF308-3380-4785-8D22-F4BB39153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8AD07B-1418-4BE0-9C27-1082FD2E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BA96-7573-4B0D-A517-5E57BFB96293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1AEEC2-3BE9-4775-BBFA-AD9E99BE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93CC6-EC9C-4594-8584-588726F5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C72C-463E-4438-A66F-305E815C4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715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0C81-1F63-42FA-BF19-727BCE49A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27C211-8685-4397-B48C-7EAB2DA9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BA96-7573-4B0D-A517-5E57BFB96293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73652-2F4C-4FBD-94AD-725B38FE9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38830-2DC5-4316-8A22-DFAE3553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C72C-463E-4438-A66F-305E815C4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86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D457D-A4FB-4C21-B2FB-CC1EE96F9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BA96-7573-4B0D-A517-5E57BFB96293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739A37-05F8-4178-8620-E2EBC485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383E3-E776-431A-B33D-977B6ECC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C72C-463E-4438-A66F-305E815C4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805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74C16-68AE-4B55-A335-99208E09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CF6B6-612A-4D3C-88FA-446838550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0389E-BA86-4893-AD49-E1284BD1E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E1CEC-8DC7-4F81-9CA9-D79A9B44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BA96-7573-4B0D-A517-5E57BFB96293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DFC03-7EE9-4EB9-89CF-285F0FFD9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AE6AD-6CBC-4EA7-A2EE-74B481E0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C72C-463E-4438-A66F-305E815C4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58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FE04-A0A3-47AB-AD59-3CA00F19E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0CA84C-3A40-41F3-804D-E0E5025936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F040F4-4C7E-426C-A9E9-663D5E8E2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D7C3B-7A5F-4820-B64F-1723EB36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BA96-7573-4B0D-A517-5E57BFB96293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2DC02-9CA8-435E-A962-B5F166A2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686D2-2BE0-4195-B50C-1DFAF3D2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C72C-463E-4438-A66F-305E815C4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63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168131-6EA8-41D1-9255-198DC6CA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4B775-E2E2-4ABE-9F58-87ADA1FA0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BF4F1-E6A8-467F-9AAC-719F7A0C6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4BA96-7573-4B0D-A517-5E57BFB96293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7EA7C-D547-440B-88D3-D7E5A7BE30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25C60-8387-470A-8822-A23E4449C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DC72C-463E-4438-A66F-305E815C4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95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6A54D-324F-4710-AA1C-1C45F223BA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5ADB1-33C6-4D9F-93CF-6986B5DD94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91EE0-35BB-4140-A66D-6949FA041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r="29275"/>
          <a:stretch/>
        </p:blipFill>
        <p:spPr>
          <a:xfrm rot="5400000">
            <a:off x="2772459" y="188892"/>
            <a:ext cx="6916408" cy="6642142"/>
          </a:xfrm>
          <a:prstGeom prst="rect">
            <a:avLst/>
          </a:prstGeom>
        </p:spPr>
      </p:pic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9234AAFF-E566-4CE4-A6EA-0F11A266A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6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E37B1-E988-4B77-8D46-17C9E95C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C3D41-EF0C-439F-AEC5-B296052AC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660E0-0F65-4608-A559-B4C1CACD1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6748" y="62948"/>
            <a:ext cx="12192000" cy="5769429"/>
          </a:xfrm>
          <a:prstGeom prst="rect">
            <a:avLst/>
          </a:prstGeom>
        </p:spPr>
      </p:pic>
      <p:pic>
        <p:nvPicPr>
          <p:cNvPr id="5" name="Slide 2">
            <a:hlinkClick r:id="" action="ppaction://media"/>
            <a:extLst>
              <a:ext uri="{FF2B5EF4-FFF2-40B4-BE49-F238E27FC236}">
                <a16:creationId xmlns:a16="http://schemas.microsoft.com/office/drawing/2014/main" id="{82964C0F-53A9-4DA9-BB32-925C4E5DC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4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7A0E3-A97E-4344-806E-0A787DD5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E4C304-53F3-4728-8932-FB02703F0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r="10223" b="1596"/>
          <a:stretch/>
        </p:blipFill>
        <p:spPr>
          <a:xfrm rot="10800000">
            <a:off x="304798" y="132521"/>
            <a:ext cx="11714923" cy="6492628"/>
          </a:xfrm>
        </p:spPr>
      </p:pic>
      <p:pic>
        <p:nvPicPr>
          <p:cNvPr id="12" name="Slide 3">
            <a:hlinkClick r:id="" action="ppaction://media"/>
            <a:extLst>
              <a:ext uri="{FF2B5EF4-FFF2-40B4-BE49-F238E27FC236}">
                <a16:creationId xmlns:a16="http://schemas.microsoft.com/office/drawing/2014/main" id="{37F4AE7D-D9FA-4F61-A8C1-4FD267CFB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2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6420-83E2-4AA5-87EC-7370D1F7C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AB0DA-55C9-4032-8556-1E7863DA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ACE3F-5924-4804-B94C-683589DF55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r="10148" b="5580"/>
          <a:stretch/>
        </p:blipFill>
        <p:spPr>
          <a:xfrm rot="10800000">
            <a:off x="245853" y="182562"/>
            <a:ext cx="11700294" cy="6492875"/>
          </a:xfrm>
          <a:prstGeom prst="rect">
            <a:avLst/>
          </a:prstGeom>
        </p:spPr>
      </p:pic>
      <p:pic>
        <p:nvPicPr>
          <p:cNvPr id="5" name="Sldie 4">
            <a:hlinkClick r:id="" action="ppaction://media"/>
            <a:extLst>
              <a:ext uri="{FF2B5EF4-FFF2-40B4-BE49-F238E27FC236}">
                <a16:creationId xmlns:a16="http://schemas.microsoft.com/office/drawing/2014/main" id="{6C1370E6-5972-4128-8BEF-ED694E791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3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8E9FE-42F0-401F-B37D-08403B358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FB2BF-9F31-4729-81C8-795857986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95699-CE7D-4E53-833A-0EDAC2DA8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0" b="2067"/>
          <a:stretch/>
        </p:blipFill>
        <p:spPr>
          <a:xfrm rot="10800000">
            <a:off x="606001" y="264547"/>
            <a:ext cx="10747799" cy="6328905"/>
          </a:xfrm>
          <a:prstGeom prst="rect">
            <a:avLst/>
          </a:prstGeom>
        </p:spPr>
      </p:pic>
      <p:pic>
        <p:nvPicPr>
          <p:cNvPr id="5" name="Slide 5">
            <a:hlinkClick r:id="" action="ppaction://media"/>
            <a:extLst>
              <a:ext uri="{FF2B5EF4-FFF2-40B4-BE49-F238E27FC236}">
                <a16:creationId xmlns:a16="http://schemas.microsoft.com/office/drawing/2014/main" id="{1471D801-8CEC-4EE6-8C2F-E883523D4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Gibbons</dc:creator>
  <cp:lastModifiedBy>Nicola Gibbons</cp:lastModifiedBy>
  <cp:revision>3</cp:revision>
  <dcterms:created xsi:type="dcterms:W3CDTF">2020-06-10T18:55:46Z</dcterms:created>
  <dcterms:modified xsi:type="dcterms:W3CDTF">2020-06-10T19:10:28Z</dcterms:modified>
</cp:coreProperties>
</file>