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2" r:id="rId16"/>
    <p:sldId id="273" r:id="rId17"/>
    <p:sldId id="274" r:id="rId18"/>
    <p:sldId id="275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85" autoAdjust="0"/>
    <p:restoredTop sz="94660"/>
  </p:normalViewPr>
  <p:slideViewPr>
    <p:cSldViewPr snapToGrid="0">
      <p:cViewPr>
        <p:scale>
          <a:sx n="66" d="100"/>
          <a:sy n="66" d="100"/>
        </p:scale>
        <p:origin x="102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6A957BB3-85B3-4230-9AA1-B3A04B5FAF3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BBFEE773-C3A0-4A4E-BC75-3639EC6C1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3237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57BB3-85B3-4230-9AA1-B3A04B5FAF3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EE773-C3A0-4A4E-BC75-3639EC6C1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8569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57BB3-85B3-4230-9AA1-B3A04B5FAF3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EE773-C3A0-4A4E-BC75-3639EC6C1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53080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57BB3-85B3-4230-9AA1-B3A04B5FAF3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EE773-C3A0-4A4E-BC75-3639EC6C1159}" type="slidenum">
              <a:rPr lang="en-GB" smtClean="0"/>
              <a:t>‹#›</a:t>
            </a:fld>
            <a:endParaRPr lang="en-GB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77035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57BB3-85B3-4230-9AA1-B3A04B5FAF3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EE773-C3A0-4A4E-BC75-3639EC6C1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3970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57BB3-85B3-4230-9AA1-B3A04B5FAF3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EE773-C3A0-4A4E-BC75-3639EC6C1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8707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57BB3-85B3-4230-9AA1-B3A04B5FAF3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EE773-C3A0-4A4E-BC75-3639EC6C1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7133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57BB3-85B3-4230-9AA1-B3A04B5FAF3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EE773-C3A0-4A4E-BC75-3639EC6C1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02845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57BB3-85B3-4230-9AA1-B3A04B5FAF3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EE773-C3A0-4A4E-BC75-3639EC6C1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714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57BB3-85B3-4230-9AA1-B3A04B5FAF3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EE773-C3A0-4A4E-BC75-3639EC6C1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2914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57BB3-85B3-4230-9AA1-B3A04B5FAF3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EE773-C3A0-4A4E-BC75-3639EC6C1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4472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57BB3-85B3-4230-9AA1-B3A04B5FAF3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EE773-C3A0-4A4E-BC75-3639EC6C1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11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57BB3-85B3-4230-9AA1-B3A04B5FAF3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EE773-C3A0-4A4E-BC75-3639EC6C1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4274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57BB3-85B3-4230-9AA1-B3A04B5FAF3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EE773-C3A0-4A4E-BC75-3639EC6C1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2577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57BB3-85B3-4230-9AA1-B3A04B5FAF3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EE773-C3A0-4A4E-BC75-3639EC6C1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277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57BB3-85B3-4230-9AA1-B3A04B5FAF3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EE773-C3A0-4A4E-BC75-3639EC6C1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6465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57BB3-85B3-4230-9AA1-B3A04B5FAF3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EE773-C3A0-4A4E-BC75-3639EC6C1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172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57BB3-85B3-4230-9AA1-B3A04B5FAF3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EE773-C3A0-4A4E-BC75-3639EC6C1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64990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4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4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4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4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4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3.m4a"/><Relationship Id="rId7" Type="http://schemas.openxmlformats.org/officeDocument/2006/relationships/image" Target="../media/image4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4a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363D1CA-D4E1-46F5-A23D-C2C8445BD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9391" y="318051"/>
            <a:ext cx="6069496" cy="60375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C8AA4F1-8A1A-4CF7-B724-EA9CC28A1E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8C9644-01A0-4D5A-B9D0-E750F939E7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AB81741-1BDC-48A3-82EE-7A48F453B5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77600" y="3180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950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E60D4-0F55-4DB9-9161-51DB9C34C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006B7E6-1D63-4A3B-90E3-3FEBD0B1CB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01486" y="261257"/>
            <a:ext cx="10305143" cy="62992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3A79A02-6C0A-44B9-A3A4-5333234B1D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87338" y="3137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213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97F42-AFC1-411B-83BA-A92E812E6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B2AB2AF-66D4-44D0-AC2F-D4A372501E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357088" y="290285"/>
            <a:ext cx="9905998" cy="6183085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F1B0879-852E-46FD-B559-6DF513B7FF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63086" y="798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0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6C80C-6211-4F93-ADF6-7C0C27AA1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F0A84C3-E4D6-4AE3-A30F-BE4D976972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16000" y="304800"/>
            <a:ext cx="10363200" cy="6183086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FA446DB-6A63-4780-AFBE-D277646700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40295" y="3701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98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16133-2504-4C51-9894-F03947CF3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FCD6B5E-C268-43C2-ABCE-6DF02A5672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57944" y="304799"/>
            <a:ext cx="10089468" cy="6125029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B3E94A7-C56E-4EAD-BD82-658AC16C83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01851" y="2068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236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C1F3E-9BD6-4673-8BC5-9B16264FD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3B74A08-504B-4C81-8D9F-03D4DF6887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 rot="16200000">
            <a:off x="2926370" y="-1493410"/>
            <a:ext cx="6188766" cy="9758677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61BC998-AFCF-40E9-9647-DFCE79CE8A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77600" y="3137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644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E7A3D-CBD3-4B81-B2E4-2D120B71C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2804F89-9BFC-4D0B-BA98-3D03FD4068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41413" y="304799"/>
            <a:ext cx="10202448" cy="6135757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E60DBEF-26DD-4F20-A0B9-F0C58ACAB0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53371" y="3137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903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BCCE9-C199-4F40-A384-C09C3BCA5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7B18F4A-0974-4C04-9E7D-DC8CE9881E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 rot="16200000">
            <a:off x="3221142" y="-1788182"/>
            <a:ext cx="6135756" cy="10295214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A64804A-9103-42FD-AC4B-9B1B9FDB3E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612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67092-5E92-4B43-854E-694755C0A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33FEC41-51BE-46FF-8AA3-605CA1E6FD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93914" y="225287"/>
            <a:ext cx="10283686" cy="64008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92161A6-8710-4FFA-87BA-9406F3605A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77600" y="3137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827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C6F90-48DC-4B7E-9341-00AE70270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AAD2759-C270-4375-998A-1FA5C3C3D0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 rot="16200000">
            <a:off x="2955236" y="-1683030"/>
            <a:ext cx="6308035" cy="10257185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071AB13-095C-410C-B0B5-17C4A2271F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37846" y="2584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565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7B86B-F815-4B00-95A1-E1413DAE1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3539051-1F6D-4FF1-AAF9-8B53028CF6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762001" y="79790"/>
            <a:ext cx="10285410" cy="6639061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D7FA521-B084-4D0E-930E-4B54EB72F7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F981A8F-CD23-4AFA-902C-7E8E532835C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22023" y="1954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728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7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AADA7-4484-4019-9483-064862DE4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172C744-ADC4-4AB9-BF7C-CBDB34EECD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41413" y="450574"/>
            <a:ext cx="10003665" cy="5936974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AC0E230-3A5B-46BE-A53A-70F40C1C81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55893" y="3137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575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218A811-B98E-40F8-BBD0-4F7249D415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1413" y="357809"/>
            <a:ext cx="9905998" cy="57646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ABD796-FAA3-4870-9A31-ABF7AED25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67CAA6-B076-4B4F-B51E-16A9CFFD8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5"/>
            <a:ext cx="9905999" cy="4250705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5D0E606-207C-49C0-B2D9-B9155E2809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64348" y="3578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556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95CA5F-8D65-4137-BB8B-B60703105A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429" y="0"/>
            <a:ext cx="10421257" cy="66330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DE0C324-4897-4F3C-B690-4A9ED81E8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C00757-2546-4FD0-B263-BB8D2C50F5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D69C1A8-84CA-4CAD-AB7A-5AB5513160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69905" y="22497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2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9DDAA-A44A-4AAE-A178-789A0F9E2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37EF393-86D7-4E38-B944-3ECE57D598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41414" y="174171"/>
            <a:ext cx="10295844" cy="6386286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DC59187-874E-49B6-8768-942412B0A5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82400" y="586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009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45F87A-7467-4C3B-825A-DF64E8EA89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1413" y="159657"/>
            <a:ext cx="4635273" cy="60798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CA07DA-8FD7-457C-BE38-1E95CB4AC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0FC3A1A-5CFE-4CFB-BB4E-418E102D41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5776686" y="159657"/>
            <a:ext cx="5109028" cy="6079825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42F18AC-08F9-46AF-B28F-49464C8F9A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47411" y="4535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03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931C3-A254-4685-A0DD-E64D9523E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FB65344-6D36-4FF8-BDB9-2DB23A3FF3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415145" y="217713"/>
            <a:ext cx="9905998" cy="6255657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8B1117D-588B-4E03-B48A-A741132F21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11543" y="3846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414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B852A6-3E66-4C80-B8F7-842429F001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1412" y="261257"/>
            <a:ext cx="9628188" cy="59782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C5995F-2DC5-4D61-B334-822A98282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BA6741-9476-4E20-ACE3-BE28CCD4F9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434CCD9-6596-47C7-9335-41478A97C3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47411" y="5423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42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60</TotalTime>
  <Words>0</Words>
  <Application>Microsoft Office PowerPoint</Application>
  <PresentationFormat>Widescreen</PresentationFormat>
  <Paragraphs>0</Paragraphs>
  <Slides>18</Slides>
  <Notes>0</Notes>
  <HiddenSlides>0</HiddenSlides>
  <MMClips>19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Trebuchet MS</vt:lpstr>
      <vt:lpstr>Tw Cen MT</vt:lpstr>
      <vt:lpstr>Circuit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Joanne Anstiss</dc:creator>
  <cp:lastModifiedBy>Joanne Anstiss</cp:lastModifiedBy>
  <cp:revision>7</cp:revision>
  <dcterms:created xsi:type="dcterms:W3CDTF">2020-06-12T08:02:15Z</dcterms:created>
  <dcterms:modified xsi:type="dcterms:W3CDTF">2020-06-12T11:36:12Z</dcterms:modified>
</cp:coreProperties>
</file>