
<file path=[Content_Types].xml><?xml version="1.0" encoding="utf-8"?>
<Types xmlns="http://schemas.openxmlformats.org/package/2006/content-types">
  <Default Extension="png" ContentType="image/png"/>
  <Default Extension="jpeg" ContentType="image/jpeg"/>
  <Default Extension="m4a" ContentType="audio/mp4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2" r:id="rId16"/>
    <p:sldId id="273" r:id="rId17"/>
    <p:sldId id="274" r:id="rId18"/>
    <p:sldId id="275" r:id="rId1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985" autoAdjust="0"/>
    <p:restoredTop sz="94660"/>
  </p:normalViewPr>
  <p:slideViewPr>
    <p:cSldViewPr snapToGrid="0">
      <p:cViewPr>
        <p:scale>
          <a:sx n="66" d="100"/>
          <a:sy n="66" d="100"/>
        </p:scale>
        <p:origin x="1020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Group 10"/>
          <p:cNvGrpSpPr/>
          <p:nvPr/>
        </p:nvGrpSpPr>
        <p:grpSpPr>
          <a:xfrm>
            <a:off x="0" y="0"/>
            <a:ext cx="2305051" cy="6858001"/>
            <a:chOff x="0" y="0"/>
            <a:chExt cx="2305051" cy="6858001"/>
          </a:xfrm>
          <a:gradFill flip="none" rotWithShape="1">
            <a:gsLst>
              <a:gs pos="0">
                <a:schemeClr val="tx2"/>
              </a:gs>
              <a:gs pos="100000">
                <a:schemeClr val="bg2">
                  <a:lumMod val="60000"/>
                  <a:lumOff val="40000"/>
                </a:schemeClr>
              </a:gs>
            </a:gsLst>
            <a:lin ang="5400000" scaled="0"/>
            <a:tileRect/>
          </a:gradFill>
        </p:grpSpPr>
        <p:sp>
          <p:nvSpPr>
            <p:cNvPr id="12" name="Rectangle 5"/>
            <p:cNvSpPr>
              <a:spLocks noChangeArrowheads="1"/>
            </p:cNvSpPr>
            <p:nvPr/>
          </p:nvSpPr>
          <p:spPr bwMode="auto">
            <a:xfrm>
              <a:off x="1209675" y="4763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3" name="Freeform 6"/>
            <p:cNvSpPr>
              <a:spLocks noEditPoints="1"/>
            </p:cNvSpPr>
            <p:nvPr/>
          </p:nvSpPr>
          <p:spPr bwMode="auto">
            <a:xfrm>
              <a:off x="1128713" y="21764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123950" y="4021138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5" name="Rectangle 8"/>
            <p:cNvSpPr>
              <a:spLocks noChangeArrowheads="1"/>
            </p:cNvSpPr>
            <p:nvPr/>
          </p:nvSpPr>
          <p:spPr bwMode="auto">
            <a:xfrm>
              <a:off x="414338" y="9525"/>
              <a:ext cx="28575" cy="4481513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16" name="Freeform 9"/>
            <p:cNvSpPr>
              <a:spLocks noEditPoints="1"/>
            </p:cNvSpPr>
            <p:nvPr/>
          </p:nvSpPr>
          <p:spPr bwMode="auto">
            <a:xfrm>
              <a:off x="333375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7" name="Freeform 10"/>
            <p:cNvSpPr/>
            <p:nvPr/>
          </p:nvSpPr>
          <p:spPr bwMode="auto">
            <a:xfrm>
              <a:off x="190500" y="9525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66"/>
                  </a:lnTo>
                  <a:lnTo>
                    <a:pt x="81" y="380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3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8" name="Freeform 11"/>
            <p:cNvSpPr/>
            <p:nvPr/>
          </p:nvSpPr>
          <p:spPr bwMode="auto">
            <a:xfrm>
              <a:off x="1290638" y="14288"/>
              <a:ext cx="376238" cy="1801813"/>
            </a:xfrm>
            <a:custGeom>
              <a:avLst/>
              <a:gdLst/>
              <a:ahLst/>
              <a:cxnLst/>
              <a:rect l="0" t="0" r="r" b="b"/>
              <a:pathLst>
                <a:path w="237" h="1135">
                  <a:moveTo>
                    <a:pt x="222" y="1135"/>
                  </a:moveTo>
                  <a:lnTo>
                    <a:pt x="0" y="620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17"/>
                  </a:lnTo>
                  <a:lnTo>
                    <a:pt x="237" y="1129"/>
                  </a:lnTo>
                  <a:lnTo>
                    <a:pt x="222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19" name="Freeform 12"/>
            <p:cNvSpPr>
              <a:spLocks noEditPoints="1"/>
            </p:cNvSpPr>
            <p:nvPr/>
          </p:nvSpPr>
          <p:spPr bwMode="auto">
            <a:xfrm>
              <a:off x="1600200" y="180181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0" name="Freeform 13"/>
            <p:cNvSpPr/>
            <p:nvPr/>
          </p:nvSpPr>
          <p:spPr bwMode="auto">
            <a:xfrm>
              <a:off x="1381125" y="9525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219" y="898"/>
                  </a:moveTo>
                  <a:lnTo>
                    <a:pt x="0" y="3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380"/>
                  </a:lnTo>
                  <a:lnTo>
                    <a:pt x="234" y="892"/>
                  </a:lnTo>
                  <a:lnTo>
                    <a:pt x="219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1" name="Freeform 14"/>
            <p:cNvSpPr/>
            <p:nvPr/>
          </p:nvSpPr>
          <p:spPr bwMode="auto">
            <a:xfrm>
              <a:off x="1643063" y="0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96" y="575"/>
                  </a:moveTo>
                  <a:lnTo>
                    <a:pt x="78" y="575"/>
                  </a:lnTo>
                  <a:lnTo>
                    <a:pt x="78" y="192"/>
                  </a:lnTo>
                  <a:lnTo>
                    <a:pt x="0" y="6"/>
                  </a:lnTo>
                  <a:lnTo>
                    <a:pt x="15" y="0"/>
                  </a:lnTo>
                  <a:lnTo>
                    <a:pt x="96" y="189"/>
                  </a:lnTo>
                  <a:lnTo>
                    <a:pt x="96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2" name="Freeform 15"/>
            <p:cNvSpPr>
              <a:spLocks noEditPoints="1"/>
            </p:cNvSpPr>
            <p:nvPr/>
          </p:nvSpPr>
          <p:spPr bwMode="auto">
            <a:xfrm>
              <a:off x="1685925" y="14208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3" name="Freeform 16"/>
            <p:cNvSpPr>
              <a:spLocks noEditPoints="1"/>
            </p:cNvSpPr>
            <p:nvPr/>
          </p:nvSpPr>
          <p:spPr bwMode="auto">
            <a:xfrm>
              <a:off x="168592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4" name="Freeform 17"/>
            <p:cNvSpPr/>
            <p:nvPr/>
          </p:nvSpPr>
          <p:spPr bwMode="auto">
            <a:xfrm>
              <a:off x="1743075" y="4763"/>
              <a:ext cx="419100" cy="522288"/>
            </a:xfrm>
            <a:custGeom>
              <a:avLst/>
              <a:gdLst/>
              <a:ahLst/>
              <a:cxnLst/>
              <a:rect l="0" t="0" r="r" b="b"/>
              <a:pathLst>
                <a:path w="264" h="329">
                  <a:moveTo>
                    <a:pt x="252" y="329"/>
                  </a:moveTo>
                  <a:lnTo>
                    <a:pt x="45" y="120"/>
                  </a:lnTo>
                  <a:lnTo>
                    <a:pt x="0" y="6"/>
                  </a:lnTo>
                  <a:lnTo>
                    <a:pt x="15" y="0"/>
                  </a:lnTo>
                  <a:lnTo>
                    <a:pt x="60" y="111"/>
                  </a:lnTo>
                  <a:lnTo>
                    <a:pt x="264" y="317"/>
                  </a:lnTo>
                  <a:lnTo>
                    <a:pt x="252" y="32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5" name="Freeform 18"/>
            <p:cNvSpPr>
              <a:spLocks noEditPoints="1"/>
            </p:cNvSpPr>
            <p:nvPr/>
          </p:nvSpPr>
          <p:spPr bwMode="auto">
            <a:xfrm>
              <a:off x="2119313" y="488950"/>
              <a:ext cx="161925" cy="147638"/>
            </a:xfrm>
            <a:custGeom>
              <a:avLst/>
              <a:gdLst/>
              <a:ahLst/>
              <a:cxnLst/>
              <a:rect l="0" t="0" r="r" b="b"/>
              <a:pathLst>
                <a:path w="34" h="31">
                  <a:moveTo>
                    <a:pt x="17" y="31"/>
                  </a:moveTo>
                  <a:cubicBezTo>
                    <a:pt x="13" y="31"/>
                    <a:pt x="9" y="30"/>
                    <a:pt x="6" y="27"/>
                  </a:cubicBezTo>
                  <a:cubicBezTo>
                    <a:pt x="0" y="20"/>
                    <a:pt x="0" y="10"/>
                    <a:pt x="6" y="4"/>
                  </a:cubicBezTo>
                  <a:cubicBezTo>
                    <a:pt x="9" y="1"/>
                    <a:pt x="13" y="0"/>
                    <a:pt x="17" y="0"/>
                  </a:cubicBezTo>
                  <a:cubicBezTo>
                    <a:pt x="21" y="0"/>
                    <a:pt x="25" y="1"/>
                    <a:pt x="28" y="4"/>
                  </a:cubicBezTo>
                  <a:cubicBezTo>
                    <a:pt x="34" y="10"/>
                    <a:pt x="34" y="20"/>
                    <a:pt x="28" y="27"/>
                  </a:cubicBezTo>
                  <a:cubicBezTo>
                    <a:pt x="25" y="30"/>
                    <a:pt x="21" y="31"/>
                    <a:pt x="17" y="31"/>
                  </a:cubicBezTo>
                  <a:close/>
                  <a:moveTo>
                    <a:pt x="17" y="4"/>
                  </a:moveTo>
                  <a:cubicBezTo>
                    <a:pt x="14" y="4"/>
                    <a:pt x="11" y="5"/>
                    <a:pt x="9" y="7"/>
                  </a:cubicBezTo>
                  <a:cubicBezTo>
                    <a:pt x="4" y="12"/>
                    <a:pt x="4" y="19"/>
                    <a:pt x="9" y="24"/>
                  </a:cubicBezTo>
                  <a:cubicBezTo>
                    <a:pt x="11" y="26"/>
                    <a:pt x="14" y="27"/>
                    <a:pt x="17" y="27"/>
                  </a:cubicBezTo>
                  <a:cubicBezTo>
                    <a:pt x="20" y="27"/>
                    <a:pt x="23" y="26"/>
                    <a:pt x="25" y="24"/>
                  </a:cubicBezTo>
                  <a:cubicBezTo>
                    <a:pt x="30" y="19"/>
                    <a:pt x="30" y="12"/>
                    <a:pt x="25" y="7"/>
                  </a:cubicBezTo>
                  <a:cubicBezTo>
                    <a:pt x="23" y="5"/>
                    <a:pt x="20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6" name="Freeform 19"/>
            <p:cNvSpPr/>
            <p:nvPr/>
          </p:nvSpPr>
          <p:spPr bwMode="auto">
            <a:xfrm>
              <a:off x="952500" y="4763"/>
              <a:ext cx="152400" cy="908050"/>
            </a:xfrm>
            <a:custGeom>
              <a:avLst/>
              <a:gdLst/>
              <a:ahLst/>
              <a:cxnLst/>
              <a:rect l="0" t="0" r="r" b="b"/>
              <a:pathLst>
                <a:path w="96" h="572">
                  <a:moveTo>
                    <a:pt x="15" y="572"/>
                  </a:moveTo>
                  <a:lnTo>
                    <a:pt x="0" y="572"/>
                  </a:lnTo>
                  <a:lnTo>
                    <a:pt x="0" y="189"/>
                  </a:lnTo>
                  <a:lnTo>
                    <a:pt x="81" y="0"/>
                  </a:lnTo>
                  <a:lnTo>
                    <a:pt x="96" y="6"/>
                  </a:lnTo>
                  <a:lnTo>
                    <a:pt x="15" y="192"/>
                  </a:lnTo>
                  <a:lnTo>
                    <a:pt x="15" y="5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7" name="Freeform 20"/>
            <p:cNvSpPr>
              <a:spLocks noEditPoints="1"/>
            </p:cNvSpPr>
            <p:nvPr/>
          </p:nvSpPr>
          <p:spPr bwMode="auto">
            <a:xfrm>
              <a:off x="8667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2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8" name="Freeform 21"/>
            <p:cNvSpPr>
              <a:spLocks noEditPoints="1"/>
            </p:cNvSpPr>
            <p:nvPr/>
          </p:nvSpPr>
          <p:spPr bwMode="auto">
            <a:xfrm>
              <a:off x="890588" y="155416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29" name="Freeform 22"/>
            <p:cNvSpPr/>
            <p:nvPr/>
          </p:nvSpPr>
          <p:spPr bwMode="auto">
            <a:xfrm>
              <a:off x="738188" y="5622925"/>
              <a:ext cx="338138" cy="1216025"/>
            </a:xfrm>
            <a:custGeom>
              <a:avLst/>
              <a:gdLst/>
              <a:ahLst/>
              <a:cxnLst/>
              <a:rect l="0" t="0" r="r" b="b"/>
              <a:pathLst>
                <a:path w="213" h="766">
                  <a:moveTo>
                    <a:pt x="213" y="766"/>
                  </a:moveTo>
                  <a:lnTo>
                    <a:pt x="195" y="766"/>
                  </a:lnTo>
                  <a:lnTo>
                    <a:pt x="195" y="464"/>
                  </a:lnTo>
                  <a:lnTo>
                    <a:pt x="0" y="6"/>
                  </a:lnTo>
                  <a:lnTo>
                    <a:pt x="12" y="0"/>
                  </a:lnTo>
                  <a:lnTo>
                    <a:pt x="213" y="461"/>
                  </a:lnTo>
                  <a:lnTo>
                    <a:pt x="213" y="76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0" name="Freeform 23"/>
            <p:cNvSpPr>
              <a:spLocks noEditPoints="1"/>
            </p:cNvSpPr>
            <p:nvPr/>
          </p:nvSpPr>
          <p:spPr bwMode="auto">
            <a:xfrm>
              <a:off x="647700" y="5480050"/>
              <a:ext cx="157163" cy="157163"/>
            </a:xfrm>
            <a:custGeom>
              <a:avLst/>
              <a:gdLst/>
              <a:ahLst/>
              <a:cxnLst/>
              <a:rect l="0" t="0" r="r" b="b"/>
              <a:pathLst>
                <a:path w="33" h="33">
                  <a:moveTo>
                    <a:pt x="17" y="33"/>
                  </a:moveTo>
                  <a:cubicBezTo>
                    <a:pt x="8" y="33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3" y="8"/>
                    <a:pt x="33" y="17"/>
                  </a:cubicBezTo>
                  <a:cubicBezTo>
                    <a:pt x="33" y="26"/>
                    <a:pt x="26" y="33"/>
                    <a:pt x="17" y="33"/>
                  </a:cubicBezTo>
                  <a:close/>
                  <a:moveTo>
                    <a:pt x="17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29"/>
                    <a:pt x="17" y="29"/>
                  </a:cubicBezTo>
                  <a:cubicBezTo>
                    <a:pt x="23" y="29"/>
                    <a:pt x="29" y="24"/>
                    <a:pt x="29" y="17"/>
                  </a:cubicBezTo>
                  <a:cubicBezTo>
                    <a:pt x="29" y="10"/>
                    <a:pt x="23" y="4"/>
                    <a:pt x="17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1" name="Freeform 24"/>
            <p:cNvSpPr>
              <a:spLocks noEditPoints="1"/>
            </p:cNvSpPr>
            <p:nvPr/>
          </p:nvSpPr>
          <p:spPr bwMode="auto">
            <a:xfrm>
              <a:off x="66675" y="9032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2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2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2" name="Freeform 25"/>
            <p:cNvSpPr/>
            <p:nvPr/>
          </p:nvSpPr>
          <p:spPr bwMode="auto">
            <a:xfrm>
              <a:off x="0" y="3897313"/>
              <a:ext cx="133350" cy="266700"/>
            </a:xfrm>
            <a:custGeom>
              <a:avLst/>
              <a:gdLst/>
              <a:ahLst/>
              <a:cxnLst/>
              <a:rect l="0" t="0" r="r" b="b"/>
              <a:pathLst>
                <a:path w="84" h="168">
                  <a:moveTo>
                    <a:pt x="69" y="168"/>
                  </a:moveTo>
                  <a:lnTo>
                    <a:pt x="0" y="6"/>
                  </a:lnTo>
                  <a:lnTo>
                    <a:pt x="12" y="0"/>
                  </a:lnTo>
                  <a:lnTo>
                    <a:pt x="84" y="162"/>
                  </a:lnTo>
                  <a:lnTo>
                    <a:pt x="69" y="16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3" name="Freeform 26"/>
            <p:cNvSpPr>
              <a:spLocks noEditPoints="1"/>
            </p:cNvSpPr>
            <p:nvPr/>
          </p:nvSpPr>
          <p:spPr bwMode="auto">
            <a:xfrm>
              <a:off x="66675" y="414972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4" name="Freeform 27"/>
            <p:cNvSpPr/>
            <p:nvPr/>
          </p:nvSpPr>
          <p:spPr bwMode="auto">
            <a:xfrm>
              <a:off x="0" y="1644650"/>
              <a:ext cx="133350" cy="269875"/>
            </a:xfrm>
            <a:custGeom>
              <a:avLst/>
              <a:gdLst/>
              <a:ahLst/>
              <a:cxnLst/>
              <a:rect l="0" t="0" r="r" b="b"/>
              <a:pathLst>
                <a:path w="84" h="170">
                  <a:moveTo>
                    <a:pt x="12" y="170"/>
                  </a:moveTo>
                  <a:lnTo>
                    <a:pt x="0" y="164"/>
                  </a:lnTo>
                  <a:lnTo>
                    <a:pt x="69" y="0"/>
                  </a:lnTo>
                  <a:lnTo>
                    <a:pt x="84" y="6"/>
                  </a:lnTo>
                  <a:lnTo>
                    <a:pt x="12" y="17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5" name="Freeform 28"/>
            <p:cNvSpPr>
              <a:spLocks noEditPoints="1"/>
            </p:cNvSpPr>
            <p:nvPr/>
          </p:nvSpPr>
          <p:spPr bwMode="auto">
            <a:xfrm>
              <a:off x="66675" y="146843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6" name="Freeform 29"/>
            <p:cNvSpPr/>
            <p:nvPr/>
          </p:nvSpPr>
          <p:spPr bwMode="auto">
            <a:xfrm>
              <a:off x="695325" y="4763"/>
              <a:ext cx="309563" cy="1558925"/>
            </a:xfrm>
            <a:custGeom>
              <a:avLst/>
              <a:gdLst/>
              <a:ahLst/>
              <a:cxnLst/>
              <a:rect l="0" t="0" r="r" b="b"/>
              <a:pathLst>
                <a:path w="195" h="982">
                  <a:moveTo>
                    <a:pt x="195" y="982"/>
                  </a:moveTo>
                  <a:lnTo>
                    <a:pt x="177" y="982"/>
                  </a:lnTo>
                  <a:lnTo>
                    <a:pt x="177" y="805"/>
                  </a:lnTo>
                  <a:lnTo>
                    <a:pt x="0" y="629"/>
                  </a:lnTo>
                  <a:lnTo>
                    <a:pt x="0" y="0"/>
                  </a:lnTo>
                  <a:lnTo>
                    <a:pt x="18" y="0"/>
                  </a:lnTo>
                  <a:lnTo>
                    <a:pt x="18" y="623"/>
                  </a:lnTo>
                  <a:lnTo>
                    <a:pt x="195" y="796"/>
                  </a:lnTo>
                  <a:lnTo>
                    <a:pt x="195" y="98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7" name="Freeform 30"/>
            <p:cNvSpPr>
              <a:spLocks noEditPoints="1"/>
            </p:cNvSpPr>
            <p:nvPr/>
          </p:nvSpPr>
          <p:spPr bwMode="auto">
            <a:xfrm>
              <a:off x="57150" y="48815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8" name="Freeform 31"/>
            <p:cNvSpPr/>
            <p:nvPr/>
          </p:nvSpPr>
          <p:spPr bwMode="auto">
            <a:xfrm>
              <a:off x="138113" y="5060950"/>
              <a:ext cx="304800" cy="1778000"/>
            </a:xfrm>
            <a:custGeom>
              <a:avLst/>
              <a:gdLst/>
              <a:ahLst/>
              <a:cxnLst/>
              <a:rect l="0" t="0" r="r" b="b"/>
              <a:pathLst>
                <a:path w="192" h="1120">
                  <a:moveTo>
                    <a:pt x="192" y="1120"/>
                  </a:moveTo>
                  <a:lnTo>
                    <a:pt x="177" y="1120"/>
                  </a:lnTo>
                  <a:lnTo>
                    <a:pt x="177" y="360"/>
                  </a:lnTo>
                  <a:lnTo>
                    <a:pt x="0" y="183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77"/>
                  </a:lnTo>
                  <a:lnTo>
                    <a:pt x="192" y="354"/>
                  </a:lnTo>
                  <a:lnTo>
                    <a:pt x="192" y="112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39" name="Freeform 32"/>
            <p:cNvSpPr>
              <a:spLocks noEditPoints="1"/>
            </p:cNvSpPr>
            <p:nvPr/>
          </p:nvSpPr>
          <p:spPr bwMode="auto">
            <a:xfrm>
              <a:off x="561975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0" name="Rectangle 33"/>
            <p:cNvSpPr>
              <a:spLocks noChangeArrowheads="1"/>
            </p:cNvSpPr>
            <p:nvPr/>
          </p:nvSpPr>
          <p:spPr bwMode="auto">
            <a:xfrm>
              <a:off x="642938" y="6610350"/>
              <a:ext cx="23813" cy="2428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76200" y="6430963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2" y="0"/>
                    <a:pt x="40" y="9"/>
                    <a:pt x="40" y="20"/>
                  </a:cubicBezTo>
                  <a:cubicBezTo>
                    <a:pt x="40" y="31"/>
                    <a:pt x="32" y="40"/>
                    <a:pt x="20" y="40"/>
                  </a:cubicBezTo>
                  <a:close/>
                  <a:moveTo>
                    <a:pt x="20" y="4"/>
                  </a:moveTo>
                  <a:cubicBezTo>
                    <a:pt x="12" y="4"/>
                    <a:pt x="4" y="11"/>
                    <a:pt x="4" y="20"/>
                  </a:cubicBezTo>
                  <a:cubicBezTo>
                    <a:pt x="4" y="29"/>
                    <a:pt x="12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2" name="Freeform 35"/>
            <p:cNvSpPr/>
            <p:nvPr/>
          </p:nvSpPr>
          <p:spPr bwMode="auto">
            <a:xfrm>
              <a:off x="0" y="5978525"/>
              <a:ext cx="190500" cy="461963"/>
            </a:xfrm>
            <a:custGeom>
              <a:avLst/>
              <a:gdLst/>
              <a:ahLst/>
              <a:cxnLst/>
              <a:rect l="0" t="0" r="r" b="b"/>
              <a:pathLst>
                <a:path w="120" h="291">
                  <a:moveTo>
                    <a:pt x="120" y="291"/>
                  </a:moveTo>
                  <a:lnTo>
                    <a:pt x="105" y="291"/>
                  </a:lnTo>
                  <a:lnTo>
                    <a:pt x="105" y="114"/>
                  </a:lnTo>
                  <a:lnTo>
                    <a:pt x="0" y="9"/>
                  </a:lnTo>
                  <a:lnTo>
                    <a:pt x="12" y="0"/>
                  </a:lnTo>
                  <a:lnTo>
                    <a:pt x="120" y="108"/>
                  </a:lnTo>
                  <a:lnTo>
                    <a:pt x="120" y="29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3" name="Freeform 36"/>
            <p:cNvSpPr/>
            <p:nvPr/>
          </p:nvSpPr>
          <p:spPr bwMode="auto">
            <a:xfrm>
              <a:off x="1014413" y="1801813"/>
              <a:ext cx="214313" cy="755650"/>
            </a:xfrm>
            <a:custGeom>
              <a:avLst/>
              <a:gdLst/>
              <a:ahLst/>
              <a:cxnLst/>
              <a:rect l="0" t="0" r="r" b="b"/>
              <a:pathLst>
                <a:path w="135" h="476">
                  <a:moveTo>
                    <a:pt x="12" y="476"/>
                  </a:moveTo>
                  <a:lnTo>
                    <a:pt x="0" y="476"/>
                  </a:lnTo>
                  <a:lnTo>
                    <a:pt x="0" y="128"/>
                  </a:lnTo>
                  <a:lnTo>
                    <a:pt x="126" y="0"/>
                  </a:lnTo>
                  <a:lnTo>
                    <a:pt x="135" y="9"/>
                  </a:lnTo>
                  <a:lnTo>
                    <a:pt x="12" y="131"/>
                  </a:lnTo>
                  <a:lnTo>
                    <a:pt x="12" y="4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4" name="Freeform 37"/>
            <p:cNvSpPr>
              <a:spLocks noEditPoints="1"/>
            </p:cNvSpPr>
            <p:nvPr/>
          </p:nvSpPr>
          <p:spPr bwMode="auto">
            <a:xfrm>
              <a:off x="938213" y="2547938"/>
              <a:ext cx="166688" cy="160338"/>
            </a:xfrm>
            <a:custGeom>
              <a:avLst/>
              <a:gdLst/>
              <a:ahLst/>
              <a:cxnLst/>
              <a:rect l="0" t="0" r="r" b="b"/>
              <a:pathLst>
                <a:path w="35" h="34">
                  <a:moveTo>
                    <a:pt x="18" y="34"/>
                  </a:moveTo>
                  <a:cubicBezTo>
                    <a:pt x="8" y="34"/>
                    <a:pt x="0" y="26"/>
                    <a:pt x="0" y="17"/>
                  </a:cubicBezTo>
                  <a:cubicBezTo>
                    <a:pt x="0" y="7"/>
                    <a:pt x="8" y="0"/>
                    <a:pt x="18" y="0"/>
                  </a:cubicBezTo>
                  <a:cubicBezTo>
                    <a:pt x="27" y="0"/>
                    <a:pt x="35" y="7"/>
                    <a:pt x="35" y="17"/>
                  </a:cubicBezTo>
                  <a:cubicBezTo>
                    <a:pt x="35" y="26"/>
                    <a:pt x="27" y="34"/>
                    <a:pt x="18" y="34"/>
                  </a:cubicBezTo>
                  <a:close/>
                  <a:moveTo>
                    <a:pt x="18" y="4"/>
                  </a:moveTo>
                  <a:cubicBezTo>
                    <a:pt x="10" y="4"/>
                    <a:pt x="4" y="10"/>
                    <a:pt x="4" y="17"/>
                  </a:cubicBezTo>
                  <a:cubicBezTo>
                    <a:pt x="4" y="24"/>
                    <a:pt x="10" y="30"/>
                    <a:pt x="18" y="30"/>
                  </a:cubicBezTo>
                  <a:cubicBezTo>
                    <a:pt x="25" y="30"/>
                    <a:pt x="31" y="24"/>
                    <a:pt x="31" y="17"/>
                  </a:cubicBezTo>
                  <a:cubicBezTo>
                    <a:pt x="31" y="10"/>
                    <a:pt x="25" y="4"/>
                    <a:pt x="1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5" name="Freeform 38"/>
            <p:cNvSpPr/>
            <p:nvPr/>
          </p:nvSpPr>
          <p:spPr bwMode="auto">
            <a:xfrm>
              <a:off x="595313" y="4763"/>
              <a:ext cx="638175" cy="4025900"/>
            </a:xfrm>
            <a:custGeom>
              <a:avLst/>
              <a:gdLst/>
              <a:ahLst/>
              <a:cxnLst/>
              <a:rect l="0" t="0" r="r" b="b"/>
              <a:pathLst>
                <a:path w="402" h="2536">
                  <a:moveTo>
                    <a:pt x="402" y="2536"/>
                  </a:moveTo>
                  <a:lnTo>
                    <a:pt x="387" y="2536"/>
                  </a:lnTo>
                  <a:lnTo>
                    <a:pt x="387" y="2311"/>
                  </a:lnTo>
                  <a:lnTo>
                    <a:pt x="0" y="1925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916"/>
                  </a:lnTo>
                  <a:lnTo>
                    <a:pt x="402" y="2302"/>
                  </a:lnTo>
                  <a:lnTo>
                    <a:pt x="402" y="253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6" name="Freeform 39"/>
            <p:cNvSpPr/>
            <p:nvPr/>
          </p:nvSpPr>
          <p:spPr bwMode="auto">
            <a:xfrm>
              <a:off x="1223963" y="1382713"/>
              <a:ext cx="142875" cy="476250"/>
            </a:xfrm>
            <a:custGeom>
              <a:avLst/>
              <a:gdLst/>
              <a:ahLst/>
              <a:cxnLst/>
              <a:rect l="0" t="0" r="r" b="b"/>
              <a:pathLst>
                <a:path w="90" h="300">
                  <a:moveTo>
                    <a:pt x="90" y="300"/>
                  </a:moveTo>
                  <a:lnTo>
                    <a:pt x="78" y="300"/>
                  </a:lnTo>
                  <a:lnTo>
                    <a:pt x="78" y="84"/>
                  </a:lnTo>
                  <a:lnTo>
                    <a:pt x="0" y="9"/>
                  </a:lnTo>
                  <a:lnTo>
                    <a:pt x="9" y="0"/>
                  </a:lnTo>
                  <a:lnTo>
                    <a:pt x="90" y="81"/>
                  </a:lnTo>
                  <a:lnTo>
                    <a:pt x="90" y="30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7" name="Freeform 40"/>
            <p:cNvSpPr>
              <a:spLocks noEditPoints="1"/>
            </p:cNvSpPr>
            <p:nvPr/>
          </p:nvSpPr>
          <p:spPr bwMode="auto">
            <a:xfrm>
              <a:off x="1300163" y="1849438"/>
              <a:ext cx="109538" cy="107950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8" name="Freeform 41"/>
            <p:cNvSpPr/>
            <p:nvPr/>
          </p:nvSpPr>
          <p:spPr bwMode="auto">
            <a:xfrm>
              <a:off x="280988" y="3417888"/>
              <a:ext cx="142875" cy="474663"/>
            </a:xfrm>
            <a:custGeom>
              <a:avLst/>
              <a:gdLst/>
              <a:ahLst/>
              <a:cxnLst/>
              <a:rect l="0" t="0" r="r" b="b"/>
              <a:pathLst>
                <a:path w="90" h="299">
                  <a:moveTo>
                    <a:pt x="12" y="299"/>
                  </a:moveTo>
                  <a:lnTo>
                    <a:pt x="0" y="299"/>
                  </a:lnTo>
                  <a:lnTo>
                    <a:pt x="0" y="80"/>
                  </a:lnTo>
                  <a:lnTo>
                    <a:pt x="81" y="0"/>
                  </a:lnTo>
                  <a:lnTo>
                    <a:pt x="90" y="8"/>
                  </a:lnTo>
                  <a:lnTo>
                    <a:pt x="12" y="83"/>
                  </a:lnTo>
                  <a:lnTo>
                    <a:pt x="12" y="299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49" name="Freeform 42"/>
            <p:cNvSpPr>
              <a:spLocks noEditPoints="1"/>
            </p:cNvSpPr>
            <p:nvPr/>
          </p:nvSpPr>
          <p:spPr bwMode="auto">
            <a:xfrm>
              <a:off x="238125" y="38830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1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1" y="0"/>
                  </a:cubicBezTo>
                  <a:cubicBezTo>
                    <a:pt x="17" y="0"/>
                    <a:pt x="23" y="5"/>
                    <a:pt x="23" y="12"/>
                  </a:cubicBezTo>
                  <a:cubicBezTo>
                    <a:pt x="23" y="18"/>
                    <a:pt x="17" y="23"/>
                    <a:pt x="11" y="23"/>
                  </a:cubicBezTo>
                  <a:close/>
                  <a:moveTo>
                    <a:pt x="11" y="4"/>
                  </a:moveTo>
                  <a:cubicBezTo>
                    <a:pt x="7" y="4"/>
                    <a:pt x="4" y="8"/>
                    <a:pt x="4" y="12"/>
                  </a:cubicBezTo>
                  <a:cubicBezTo>
                    <a:pt x="4" y="16"/>
                    <a:pt x="7" y="19"/>
                    <a:pt x="11" y="19"/>
                  </a:cubicBezTo>
                  <a:cubicBezTo>
                    <a:pt x="15" y="19"/>
                    <a:pt x="19" y="16"/>
                    <a:pt x="19" y="12"/>
                  </a:cubicBezTo>
                  <a:cubicBezTo>
                    <a:pt x="19" y="8"/>
                    <a:pt x="15" y="4"/>
                    <a:pt x="1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0" name="Freeform 43"/>
            <p:cNvSpPr/>
            <p:nvPr/>
          </p:nvSpPr>
          <p:spPr bwMode="auto">
            <a:xfrm>
              <a:off x="4763" y="2166938"/>
              <a:ext cx="114300" cy="452438"/>
            </a:xfrm>
            <a:custGeom>
              <a:avLst/>
              <a:gdLst/>
              <a:ahLst/>
              <a:cxnLst/>
              <a:rect l="0" t="0" r="r" b="b"/>
              <a:pathLst>
                <a:path w="72" h="285">
                  <a:moveTo>
                    <a:pt x="6" y="285"/>
                  </a:moveTo>
                  <a:lnTo>
                    <a:pt x="0" y="276"/>
                  </a:lnTo>
                  <a:lnTo>
                    <a:pt x="60" y="216"/>
                  </a:lnTo>
                  <a:lnTo>
                    <a:pt x="60" y="0"/>
                  </a:lnTo>
                  <a:lnTo>
                    <a:pt x="72" y="0"/>
                  </a:lnTo>
                  <a:lnTo>
                    <a:pt x="72" y="222"/>
                  </a:lnTo>
                  <a:lnTo>
                    <a:pt x="6" y="28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1" name="Freeform 44"/>
            <p:cNvSpPr>
              <a:spLocks noEditPoints="1"/>
            </p:cNvSpPr>
            <p:nvPr/>
          </p:nvSpPr>
          <p:spPr bwMode="auto">
            <a:xfrm>
              <a:off x="52388" y="2066925"/>
              <a:ext cx="109538" cy="109538"/>
            </a:xfrm>
            <a:custGeom>
              <a:avLst/>
              <a:gdLst/>
              <a:ahLst/>
              <a:cxnLst/>
              <a:rect l="0" t="0" r="r" b="b"/>
              <a:pathLst>
                <a:path w="23" h="23">
                  <a:moveTo>
                    <a:pt x="12" y="23"/>
                  </a:moveTo>
                  <a:cubicBezTo>
                    <a:pt x="5" y="23"/>
                    <a:pt x="0" y="18"/>
                    <a:pt x="0" y="12"/>
                  </a:cubicBezTo>
                  <a:cubicBezTo>
                    <a:pt x="0" y="5"/>
                    <a:pt x="5" y="0"/>
                    <a:pt x="12" y="0"/>
                  </a:cubicBezTo>
                  <a:cubicBezTo>
                    <a:pt x="18" y="0"/>
                    <a:pt x="23" y="5"/>
                    <a:pt x="23" y="12"/>
                  </a:cubicBezTo>
                  <a:cubicBezTo>
                    <a:pt x="23" y="18"/>
                    <a:pt x="18" y="23"/>
                    <a:pt x="12" y="23"/>
                  </a:cubicBezTo>
                  <a:close/>
                  <a:moveTo>
                    <a:pt x="12" y="4"/>
                  </a:moveTo>
                  <a:cubicBezTo>
                    <a:pt x="8" y="4"/>
                    <a:pt x="4" y="8"/>
                    <a:pt x="4" y="12"/>
                  </a:cubicBezTo>
                  <a:cubicBezTo>
                    <a:pt x="4" y="16"/>
                    <a:pt x="8" y="19"/>
                    <a:pt x="12" y="19"/>
                  </a:cubicBezTo>
                  <a:cubicBezTo>
                    <a:pt x="16" y="19"/>
                    <a:pt x="19" y="16"/>
                    <a:pt x="19" y="12"/>
                  </a:cubicBezTo>
                  <a:cubicBezTo>
                    <a:pt x="19" y="8"/>
                    <a:pt x="16" y="4"/>
                    <a:pt x="1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2" name="Rectangle 45"/>
            <p:cNvSpPr>
              <a:spLocks noChangeArrowheads="1"/>
            </p:cNvSpPr>
            <p:nvPr/>
          </p:nvSpPr>
          <p:spPr bwMode="auto">
            <a:xfrm>
              <a:off x="1228725" y="4662488"/>
              <a:ext cx="23813" cy="2181225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sp>
        <p:sp>
          <p:nvSpPr>
            <p:cNvPr id="53" name="Freeform 46"/>
            <p:cNvSpPr/>
            <p:nvPr/>
          </p:nvSpPr>
          <p:spPr bwMode="auto">
            <a:xfrm>
              <a:off x="1319213" y="5041900"/>
              <a:ext cx="371475" cy="1801813"/>
            </a:xfrm>
            <a:custGeom>
              <a:avLst/>
              <a:gdLst/>
              <a:ahLst/>
              <a:cxnLst/>
              <a:rect l="0" t="0" r="r" b="b"/>
              <a:pathLst>
                <a:path w="234" h="1135">
                  <a:moveTo>
                    <a:pt x="15" y="1135"/>
                  </a:moveTo>
                  <a:lnTo>
                    <a:pt x="0" y="1135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19" y="0"/>
                  </a:lnTo>
                  <a:lnTo>
                    <a:pt x="234" y="6"/>
                  </a:lnTo>
                  <a:lnTo>
                    <a:pt x="15" y="518"/>
                  </a:lnTo>
                  <a:lnTo>
                    <a:pt x="15" y="113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4" name="Freeform 47"/>
            <p:cNvSpPr>
              <a:spLocks noEditPoints="1"/>
            </p:cNvSpPr>
            <p:nvPr/>
          </p:nvSpPr>
          <p:spPr bwMode="auto">
            <a:xfrm>
              <a:off x="1147763" y="44815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5" name="Freeform 48"/>
            <p:cNvSpPr/>
            <p:nvPr/>
          </p:nvSpPr>
          <p:spPr bwMode="auto">
            <a:xfrm>
              <a:off x="819150" y="3983038"/>
              <a:ext cx="347663" cy="2860675"/>
            </a:xfrm>
            <a:custGeom>
              <a:avLst/>
              <a:gdLst/>
              <a:ahLst/>
              <a:cxnLst/>
              <a:rect l="0" t="0" r="r" b="b"/>
              <a:pathLst>
                <a:path w="219" h="1802">
                  <a:moveTo>
                    <a:pt x="219" y="1802"/>
                  </a:moveTo>
                  <a:lnTo>
                    <a:pt x="201" y="1802"/>
                  </a:lnTo>
                  <a:lnTo>
                    <a:pt x="201" y="1185"/>
                  </a:lnTo>
                  <a:lnTo>
                    <a:pt x="0" y="3"/>
                  </a:lnTo>
                  <a:lnTo>
                    <a:pt x="15" y="0"/>
                  </a:lnTo>
                  <a:lnTo>
                    <a:pt x="219" y="1185"/>
                  </a:lnTo>
                  <a:lnTo>
                    <a:pt x="219" y="180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6" name="Freeform 49"/>
            <p:cNvSpPr>
              <a:spLocks noEditPoints="1"/>
            </p:cNvSpPr>
            <p:nvPr/>
          </p:nvSpPr>
          <p:spPr bwMode="auto">
            <a:xfrm>
              <a:off x="728663" y="3806825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8"/>
                    <a:pt x="11" y="36"/>
                    <a:pt x="20" y="36"/>
                  </a:cubicBezTo>
                  <a:cubicBezTo>
                    <a:pt x="29" y="36"/>
                    <a:pt x="36" y="28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7" name="Freeform 50"/>
            <p:cNvSpPr>
              <a:spLocks noEditPoints="1"/>
            </p:cNvSpPr>
            <p:nvPr/>
          </p:nvSpPr>
          <p:spPr bwMode="auto">
            <a:xfrm>
              <a:off x="1624013" y="4867275"/>
              <a:ext cx="190500" cy="188913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8" y="36"/>
                    <a:pt x="36" y="29"/>
                    <a:pt x="36" y="20"/>
                  </a:cubicBezTo>
                  <a:cubicBezTo>
                    <a:pt x="36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8" name="Freeform 51"/>
            <p:cNvSpPr/>
            <p:nvPr/>
          </p:nvSpPr>
          <p:spPr bwMode="auto">
            <a:xfrm>
              <a:off x="1404938" y="5422900"/>
              <a:ext cx="371475" cy="1425575"/>
            </a:xfrm>
            <a:custGeom>
              <a:avLst/>
              <a:gdLst/>
              <a:ahLst/>
              <a:cxnLst/>
              <a:rect l="0" t="0" r="r" b="b"/>
              <a:pathLst>
                <a:path w="234" h="898">
                  <a:moveTo>
                    <a:pt x="18" y="898"/>
                  </a:moveTo>
                  <a:lnTo>
                    <a:pt x="0" y="898"/>
                  </a:lnTo>
                  <a:lnTo>
                    <a:pt x="0" y="515"/>
                  </a:lnTo>
                  <a:lnTo>
                    <a:pt x="0" y="512"/>
                  </a:lnTo>
                  <a:lnTo>
                    <a:pt x="222" y="0"/>
                  </a:lnTo>
                  <a:lnTo>
                    <a:pt x="234" y="6"/>
                  </a:lnTo>
                  <a:lnTo>
                    <a:pt x="18" y="518"/>
                  </a:lnTo>
                  <a:lnTo>
                    <a:pt x="18" y="89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59" name="Freeform 52"/>
            <p:cNvSpPr/>
            <p:nvPr/>
          </p:nvSpPr>
          <p:spPr bwMode="auto">
            <a:xfrm>
              <a:off x="1666875" y="5945188"/>
              <a:ext cx="152400" cy="912813"/>
            </a:xfrm>
            <a:custGeom>
              <a:avLst/>
              <a:gdLst/>
              <a:ahLst/>
              <a:cxnLst/>
              <a:rect l="0" t="0" r="r" b="b"/>
              <a:pathLst>
                <a:path w="96" h="575">
                  <a:moveTo>
                    <a:pt x="15" y="575"/>
                  </a:moveTo>
                  <a:lnTo>
                    <a:pt x="0" y="569"/>
                  </a:lnTo>
                  <a:lnTo>
                    <a:pt x="81" y="383"/>
                  </a:lnTo>
                  <a:lnTo>
                    <a:pt x="81" y="0"/>
                  </a:lnTo>
                  <a:lnTo>
                    <a:pt x="96" y="0"/>
                  </a:lnTo>
                  <a:lnTo>
                    <a:pt x="96" y="386"/>
                  </a:lnTo>
                  <a:lnTo>
                    <a:pt x="15" y="57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0" name="Freeform 53"/>
            <p:cNvSpPr>
              <a:spLocks noEditPoints="1"/>
            </p:cNvSpPr>
            <p:nvPr/>
          </p:nvSpPr>
          <p:spPr bwMode="auto">
            <a:xfrm>
              <a:off x="1709738" y="5246688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1" name="Freeform 54"/>
            <p:cNvSpPr>
              <a:spLocks noEditPoints="1"/>
            </p:cNvSpPr>
            <p:nvPr/>
          </p:nvSpPr>
          <p:spPr bwMode="auto">
            <a:xfrm>
              <a:off x="1709738" y="5764213"/>
              <a:ext cx="190500" cy="190500"/>
            </a:xfrm>
            <a:custGeom>
              <a:avLst/>
              <a:gdLst/>
              <a:ahLst/>
              <a:cxnLst/>
              <a:rect l="0" t="0" r="r" b="b"/>
              <a:pathLst>
                <a:path w="40" h="40">
                  <a:moveTo>
                    <a:pt x="20" y="40"/>
                  </a:moveTo>
                  <a:cubicBezTo>
                    <a:pt x="9" y="40"/>
                    <a:pt x="0" y="31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1" y="0"/>
                    <a:pt x="40" y="9"/>
                    <a:pt x="40" y="20"/>
                  </a:cubicBezTo>
                  <a:cubicBezTo>
                    <a:pt x="40" y="31"/>
                    <a:pt x="31" y="40"/>
                    <a:pt x="20" y="40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20"/>
                  </a:cubicBezTo>
                  <a:cubicBezTo>
                    <a:pt x="4" y="29"/>
                    <a:pt x="11" y="36"/>
                    <a:pt x="20" y="36"/>
                  </a:cubicBezTo>
                  <a:cubicBezTo>
                    <a:pt x="29" y="36"/>
                    <a:pt x="36" y="29"/>
                    <a:pt x="36" y="20"/>
                  </a:cubicBezTo>
                  <a:cubicBezTo>
                    <a:pt x="36" y="11"/>
                    <a:pt x="29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2" name="Freeform 55"/>
            <p:cNvSpPr/>
            <p:nvPr/>
          </p:nvSpPr>
          <p:spPr bwMode="auto">
            <a:xfrm>
              <a:off x="1766888" y="6330950"/>
              <a:ext cx="419100" cy="527050"/>
            </a:xfrm>
            <a:custGeom>
              <a:avLst/>
              <a:gdLst/>
              <a:ahLst/>
              <a:cxnLst/>
              <a:rect l="0" t="0" r="r" b="b"/>
              <a:pathLst>
                <a:path w="264" h="332">
                  <a:moveTo>
                    <a:pt x="12" y="332"/>
                  </a:moveTo>
                  <a:lnTo>
                    <a:pt x="0" y="326"/>
                  </a:lnTo>
                  <a:lnTo>
                    <a:pt x="45" y="206"/>
                  </a:lnTo>
                  <a:lnTo>
                    <a:pt x="255" y="0"/>
                  </a:lnTo>
                  <a:lnTo>
                    <a:pt x="264" y="12"/>
                  </a:lnTo>
                  <a:lnTo>
                    <a:pt x="60" y="215"/>
                  </a:lnTo>
                  <a:lnTo>
                    <a:pt x="12" y="3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3" name="Freeform 56"/>
            <p:cNvSpPr>
              <a:spLocks noEditPoints="1"/>
            </p:cNvSpPr>
            <p:nvPr/>
          </p:nvSpPr>
          <p:spPr bwMode="auto">
            <a:xfrm>
              <a:off x="2147888" y="6221413"/>
              <a:ext cx="157163" cy="147638"/>
            </a:xfrm>
            <a:custGeom>
              <a:avLst/>
              <a:gdLst/>
              <a:ahLst/>
              <a:cxnLst/>
              <a:rect l="0" t="0" r="r" b="b"/>
              <a:pathLst>
                <a:path w="33" h="31">
                  <a:moveTo>
                    <a:pt x="16" y="31"/>
                  </a:moveTo>
                  <a:cubicBezTo>
                    <a:pt x="12" y="31"/>
                    <a:pt x="8" y="29"/>
                    <a:pt x="5" y="26"/>
                  </a:cubicBezTo>
                  <a:cubicBezTo>
                    <a:pt x="2" y="24"/>
                    <a:pt x="0" y="20"/>
                    <a:pt x="0" y="15"/>
                  </a:cubicBezTo>
                  <a:cubicBezTo>
                    <a:pt x="0" y="11"/>
                    <a:pt x="2" y="7"/>
                    <a:pt x="5" y="4"/>
                  </a:cubicBezTo>
                  <a:cubicBezTo>
                    <a:pt x="8" y="1"/>
                    <a:pt x="12" y="0"/>
                    <a:pt x="16" y="0"/>
                  </a:cubicBezTo>
                  <a:cubicBezTo>
                    <a:pt x="20" y="0"/>
                    <a:pt x="24" y="1"/>
                    <a:pt x="27" y="4"/>
                  </a:cubicBezTo>
                  <a:cubicBezTo>
                    <a:pt x="33" y="10"/>
                    <a:pt x="33" y="20"/>
                    <a:pt x="27" y="26"/>
                  </a:cubicBezTo>
                  <a:cubicBezTo>
                    <a:pt x="24" y="29"/>
                    <a:pt x="20" y="31"/>
                    <a:pt x="16" y="31"/>
                  </a:cubicBezTo>
                  <a:close/>
                  <a:moveTo>
                    <a:pt x="16" y="4"/>
                  </a:moveTo>
                  <a:cubicBezTo>
                    <a:pt x="13" y="4"/>
                    <a:pt x="10" y="5"/>
                    <a:pt x="8" y="7"/>
                  </a:cubicBezTo>
                  <a:cubicBezTo>
                    <a:pt x="6" y="9"/>
                    <a:pt x="4" y="12"/>
                    <a:pt x="4" y="15"/>
                  </a:cubicBezTo>
                  <a:cubicBezTo>
                    <a:pt x="4" y="19"/>
                    <a:pt x="6" y="21"/>
                    <a:pt x="8" y="24"/>
                  </a:cubicBezTo>
                  <a:cubicBezTo>
                    <a:pt x="10" y="26"/>
                    <a:pt x="13" y="27"/>
                    <a:pt x="16" y="27"/>
                  </a:cubicBezTo>
                  <a:cubicBezTo>
                    <a:pt x="19" y="27"/>
                    <a:pt x="22" y="26"/>
                    <a:pt x="24" y="24"/>
                  </a:cubicBezTo>
                  <a:cubicBezTo>
                    <a:pt x="29" y="19"/>
                    <a:pt x="29" y="12"/>
                    <a:pt x="24" y="7"/>
                  </a:cubicBezTo>
                  <a:cubicBezTo>
                    <a:pt x="22" y="5"/>
                    <a:pt x="19" y="4"/>
                    <a:pt x="1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4" name="Freeform 57"/>
            <p:cNvSpPr/>
            <p:nvPr/>
          </p:nvSpPr>
          <p:spPr bwMode="auto">
            <a:xfrm>
              <a:off x="504825" y="9525"/>
              <a:ext cx="233363" cy="5103813"/>
            </a:xfrm>
            <a:custGeom>
              <a:avLst/>
              <a:gdLst/>
              <a:ahLst/>
              <a:cxnLst/>
              <a:rect l="0" t="0" r="r" b="b"/>
              <a:pathLst>
                <a:path w="147" h="3215">
                  <a:moveTo>
                    <a:pt x="132" y="3215"/>
                  </a:moveTo>
                  <a:lnTo>
                    <a:pt x="129" y="2754"/>
                  </a:lnTo>
                  <a:lnTo>
                    <a:pt x="0" y="1901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5" y="1898"/>
                  </a:lnTo>
                  <a:lnTo>
                    <a:pt x="144" y="2754"/>
                  </a:lnTo>
                  <a:lnTo>
                    <a:pt x="147" y="3215"/>
                  </a:lnTo>
                  <a:lnTo>
                    <a:pt x="132" y="321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  <p:sp>
          <p:nvSpPr>
            <p:cNvPr id="65" name="Freeform 58"/>
            <p:cNvSpPr>
              <a:spLocks noEditPoints="1"/>
            </p:cNvSpPr>
            <p:nvPr/>
          </p:nvSpPr>
          <p:spPr bwMode="auto">
            <a:xfrm>
              <a:off x="633413" y="5103813"/>
              <a:ext cx="185738" cy="185738"/>
            </a:xfrm>
            <a:custGeom>
              <a:avLst/>
              <a:gdLst/>
              <a:ahLst/>
              <a:cxnLst/>
              <a:rect l="0" t="0" r="r" b="b"/>
              <a:pathLst>
                <a:path w="39" h="39">
                  <a:moveTo>
                    <a:pt x="20" y="39"/>
                  </a:moveTo>
                  <a:cubicBezTo>
                    <a:pt x="9" y="39"/>
                    <a:pt x="0" y="30"/>
                    <a:pt x="0" y="19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0" y="0"/>
                    <a:pt x="39" y="9"/>
                    <a:pt x="39" y="19"/>
                  </a:cubicBezTo>
                  <a:cubicBezTo>
                    <a:pt x="39" y="30"/>
                    <a:pt x="30" y="39"/>
                    <a:pt x="20" y="39"/>
                  </a:cubicBezTo>
                  <a:close/>
                  <a:moveTo>
                    <a:pt x="20" y="4"/>
                  </a:moveTo>
                  <a:cubicBezTo>
                    <a:pt x="11" y="4"/>
                    <a:pt x="4" y="11"/>
                    <a:pt x="4" y="19"/>
                  </a:cubicBezTo>
                  <a:cubicBezTo>
                    <a:pt x="4" y="28"/>
                    <a:pt x="11" y="35"/>
                    <a:pt x="20" y="35"/>
                  </a:cubicBezTo>
                  <a:cubicBezTo>
                    <a:pt x="28" y="35"/>
                    <a:pt x="35" y="28"/>
                    <a:pt x="35" y="19"/>
                  </a:cubicBezTo>
                  <a:cubicBezTo>
                    <a:pt x="35" y="11"/>
                    <a:pt x="28" y="4"/>
                    <a:pt x="20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76424" y="1122363"/>
            <a:ext cx="8791575" cy="2387600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76424" y="3602038"/>
            <a:ext cx="8791575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 cap="all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077511" y="5410201"/>
            <a:ext cx="2743200" cy="365125"/>
          </a:xfrm>
        </p:spPr>
        <p:txBody>
          <a:bodyPr/>
          <a:lstStyle/>
          <a:p>
            <a:fld id="{6A957BB3-85B3-4230-9AA1-B3A04B5FAF3C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76424" y="5410201"/>
            <a:ext cx="5124886" cy="365125"/>
          </a:xfr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96911" y="5410199"/>
            <a:ext cx="771089" cy="365125"/>
          </a:xfrm>
        </p:spPr>
        <p:txBody>
          <a:bodyPr/>
          <a:lstStyle/>
          <a:p>
            <a:fld id="{BBFEE773-C3A0-4A4E-BC75-3639EC6C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2377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4304664"/>
            <a:ext cx="9912355" cy="819355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41411" y="606426"/>
            <a:ext cx="9912354" cy="3299778"/>
          </a:xfrm>
          <a:prstGeom prst="round2DiagRect">
            <a:avLst>
              <a:gd name="adj1" fmla="val 4860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320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5124020"/>
            <a:ext cx="9910859" cy="682472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7BB3-85B3-4230-9AA1-B3A04B5FAF3C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E773-C3A0-4A4E-BC75-3639EC6C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8569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56" y="609600"/>
            <a:ext cx="9905955" cy="3429000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4419599"/>
            <a:ext cx="9904459" cy="1371599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7BB3-85B3-4230-9AA1-B3A04B5FAF3C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E773-C3A0-4A4E-BC75-3639EC6C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53080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599"/>
            <a:ext cx="9302752" cy="2748429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365557"/>
            <a:ext cx="8752299" cy="54896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1" y="4309919"/>
            <a:ext cx="9906002" cy="1489496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7BB3-85B3-4230-9AA1-B3A04B5FAF3C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E773-C3A0-4A4E-BC75-3639EC6C1159}" type="slidenum">
              <a:rPr lang="en-GB" smtClean="0"/>
              <a:t>‹#›</a:t>
            </a:fld>
            <a:endParaRPr lang="en-GB"/>
          </a:p>
        </p:txBody>
      </p:sp>
      <p:sp>
        <p:nvSpPr>
          <p:cNvPr id="60" name="TextBox 59"/>
          <p:cNvSpPr txBox="1"/>
          <p:nvPr/>
        </p:nvSpPr>
        <p:spPr>
          <a:xfrm>
            <a:off x="903512" y="732394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61" name="TextBox 60"/>
          <p:cNvSpPr txBox="1"/>
          <p:nvPr/>
        </p:nvSpPr>
        <p:spPr>
          <a:xfrm>
            <a:off x="10537370" y="276497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Trebuchet MS"/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377035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0" y="2134041"/>
            <a:ext cx="9906001" cy="2511835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364" y="4657655"/>
            <a:ext cx="9904505" cy="1140644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7BB3-85B3-4230-9AA1-B3A04B5FAF3C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E773-C3A0-4A4E-BC75-3639EC6C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33970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9905998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1141410" y="2674463"/>
            <a:ext cx="3196899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27918" y="3360263"/>
            <a:ext cx="3208735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4766" y="2677635"/>
            <a:ext cx="3184385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04213" y="3363435"/>
            <a:ext cx="3195830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442" y="2674463"/>
            <a:ext cx="3194968" cy="685800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52442" y="3360263"/>
            <a:ext cx="3194968" cy="2430936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7BB3-85B3-4230-9AA1-B3A04B5FAF3C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E773-C3A0-4A4E-BC75-3639EC6C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698707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1141411" y="609600"/>
            <a:ext cx="9905999" cy="1905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1141413" y="4404596"/>
            <a:ext cx="319524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141413" y="2666998"/>
            <a:ext cx="31952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41413" y="4980858"/>
            <a:ext cx="3195240" cy="8178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89053" y="4404596"/>
            <a:ext cx="3200400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89053" y="2666998"/>
            <a:ext cx="3198940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87593" y="4980857"/>
            <a:ext cx="3200400" cy="81034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52567" y="4404595"/>
            <a:ext cx="3190741" cy="576262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852442" y="2666998"/>
            <a:ext cx="3194969" cy="1524000"/>
          </a:xfrm>
          <a:prstGeom prst="round2DiagRect">
            <a:avLst/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 sz="2000" dirty="0"/>
            </a:lvl1pPr>
          </a:lstStyle>
          <a:p>
            <a:pPr marL="0" lvl="0" indent="0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852442" y="4980854"/>
            <a:ext cx="3194968" cy="810345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7BB3-85B3-4230-9AA1-B3A04B5FAF3C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E773-C3A0-4A4E-BC75-3639EC6C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867133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7BB3-85B3-4230-9AA1-B3A04B5FAF3C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E773-C3A0-4A4E-BC75-3639EC6C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0284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42400" y="609599"/>
            <a:ext cx="2005011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41410" y="609599"/>
            <a:ext cx="7748590" cy="518160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7BB3-85B3-4230-9AA1-B3A04B5FAF3C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E773-C3A0-4A4E-BC75-3639EC6C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8714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7BB3-85B3-4230-9AA1-B3A04B5FAF3C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E773-C3A0-4A4E-BC75-3639EC6C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29147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1419226"/>
            <a:ext cx="9906000" cy="2852737"/>
          </a:xfrm>
        </p:spPr>
        <p:txBody>
          <a:bodyPr anchor="b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1" y="4424362"/>
            <a:ext cx="9906000" cy="1374776"/>
          </a:xfrm>
        </p:spPr>
        <p:txBody>
          <a:bodyPr>
            <a:normAutofit/>
          </a:bodyPr>
          <a:lstStyle>
            <a:lvl1pPr marL="0" indent="0">
              <a:buNone/>
              <a:defRPr sz="1800" cap="all"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7BB3-85B3-4230-9AA1-B3A04B5FAF3C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E773-C3A0-4A4E-BC75-3639EC6C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44728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41410" y="2249486"/>
            <a:ext cx="4878389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249486"/>
            <a:ext cx="4875211" cy="354171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7BB3-85B3-4230-9AA1-B3A04B5FAF3C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E773-C3A0-4A4E-BC75-3639EC6C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511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19126"/>
            <a:ext cx="9906000" cy="147796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0019" y="2249486"/>
            <a:ext cx="4649783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41410" y="3073397"/>
            <a:ext cx="4878391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8" y="2249485"/>
            <a:ext cx="4646602" cy="823912"/>
          </a:xfrm>
        </p:spPr>
        <p:txBody>
          <a:bodyPr anchor="b"/>
          <a:lstStyle>
            <a:lvl1pPr marL="0" indent="0">
              <a:lnSpc>
                <a:spcPct val="90000"/>
              </a:lnSpc>
              <a:buNone/>
              <a:defRPr sz="24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073397"/>
            <a:ext cx="4875210" cy="27178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7BB3-85B3-4230-9AA1-B3A04B5FAF3C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E773-C3A0-4A4E-BC75-3639EC6C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4274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7BB3-85B3-4230-9AA1-B3A04B5FAF3C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E773-C3A0-4A4E-BC75-3639EC6C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82577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7BB3-85B3-4230-9AA1-B3A04B5FAF3C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E773-C3A0-4A4E-BC75-3639EC6C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2770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6705" y="609601"/>
            <a:ext cx="3856037" cy="16398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56200" y="592666"/>
            <a:ext cx="5891209" cy="5198534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6705" y="2249486"/>
            <a:ext cx="3856037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7BB3-85B3-4230-9AA1-B3A04B5FAF3C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E773-C3A0-4A4E-BC75-3639EC6C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964658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09600"/>
            <a:ext cx="5934508" cy="163988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380721" y="609601"/>
            <a:ext cx="3666690" cy="5181599"/>
          </a:xfrm>
          <a:prstGeom prst="round2DiagRect">
            <a:avLst>
              <a:gd name="adj1" fmla="val 5608"/>
              <a:gd name="adj2" fmla="val 0"/>
            </a:avLst>
          </a:prstGeom>
          <a:ln w="19050" cap="sq">
            <a:solidFill>
              <a:schemeClr val="tx2">
                <a:lumMod val="60000"/>
                <a:lumOff val="40000"/>
                <a:alpha val="60000"/>
              </a:schemeClr>
            </a:solidFill>
            <a:miter lim="800000"/>
          </a:ln>
          <a:effectLst>
            <a:outerShdw blurRad="88900" dist="38100" dir="5400000" algn="t" rotWithShape="0">
              <a:prstClr val="black">
                <a:alpha val="40000"/>
              </a:prstClr>
            </a:outerShdw>
          </a:effectLst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410" y="2249486"/>
            <a:ext cx="5934511" cy="3541714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57BB3-85B3-4230-9AA1-B3A04B5FAF3C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FEE773-C3A0-4A4E-BC75-3639EC6C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901724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-14288" y="0"/>
            <a:ext cx="12053888" cy="6858001"/>
            <a:chOff x="-14288" y="0"/>
            <a:chExt cx="12053888" cy="6858001"/>
          </a:xfrm>
        </p:grpSpPr>
        <p:grpSp>
          <p:nvGrpSpPr>
            <p:cNvPr id="9" name="Group 8"/>
            <p:cNvGrpSpPr/>
            <p:nvPr/>
          </p:nvGrpSpPr>
          <p:grpSpPr>
            <a:xfrm>
              <a:off x="-14288" y="0"/>
              <a:ext cx="1220788" cy="6858001"/>
              <a:chOff x="-14288" y="0"/>
              <a:chExt cx="1220788" cy="6858001"/>
            </a:xfrm>
            <a:gradFill flip="none" rotWithShape="1">
              <a:gsLst>
                <a:gs pos="0">
                  <a:schemeClr val="tx2"/>
                </a:gs>
                <a:gs pos="100000">
                  <a:schemeClr val="bg2">
                    <a:lumMod val="60000"/>
                    <a:lumOff val="4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21" name="Rectangle 5"/>
              <p:cNvSpPr>
                <a:spLocks noChangeArrowheads="1"/>
              </p:cNvSpPr>
              <p:nvPr/>
            </p:nvSpPr>
            <p:spPr bwMode="auto">
              <a:xfrm>
                <a:off x="114300" y="4763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22" name="Freeform 6"/>
              <p:cNvSpPr>
                <a:spLocks noEditPoints="1"/>
              </p:cNvSpPr>
              <p:nvPr/>
            </p:nvSpPr>
            <p:spPr bwMode="auto">
              <a:xfrm>
                <a:off x="33337" y="217646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3" name="Freeform 7"/>
              <p:cNvSpPr>
                <a:spLocks noEditPoints="1"/>
              </p:cNvSpPr>
              <p:nvPr/>
            </p:nvSpPr>
            <p:spPr bwMode="auto">
              <a:xfrm>
                <a:off x="28575" y="4021138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4" name="Freeform 8"/>
              <p:cNvSpPr/>
              <p:nvPr/>
            </p:nvSpPr>
            <p:spPr bwMode="auto">
              <a:xfrm>
                <a:off x="200025" y="4763"/>
                <a:ext cx="369888" cy="1811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41">
                    <a:moveTo>
                      <a:pt x="218" y="1141"/>
                    </a:moveTo>
                    <a:lnTo>
                      <a:pt x="0" y="626"/>
                    </a:lnTo>
                    <a:lnTo>
                      <a:pt x="0" y="0"/>
                    </a:lnTo>
                    <a:lnTo>
                      <a:pt x="15" y="0"/>
                    </a:lnTo>
                    <a:lnTo>
                      <a:pt x="15" y="623"/>
                    </a:lnTo>
                    <a:lnTo>
                      <a:pt x="233" y="1135"/>
                    </a:lnTo>
                    <a:lnTo>
                      <a:pt x="218" y="114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5" name="Freeform 9"/>
              <p:cNvSpPr>
                <a:spLocks noEditPoints="1"/>
              </p:cNvSpPr>
              <p:nvPr/>
            </p:nvSpPr>
            <p:spPr bwMode="auto">
              <a:xfrm>
                <a:off x="503237" y="1801813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6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6" name="Freeform 10"/>
              <p:cNvSpPr/>
              <p:nvPr/>
            </p:nvSpPr>
            <p:spPr bwMode="auto">
              <a:xfrm>
                <a:off x="285750" y="4763"/>
                <a:ext cx="369888" cy="1430338"/>
              </a:xfrm>
              <a:custGeom>
                <a:avLst/>
                <a:gdLst/>
                <a:ahLst/>
                <a:cxnLst/>
                <a:rect l="0" t="0" r="r" b="b"/>
                <a:pathLst>
                  <a:path w="233" h="901">
                    <a:moveTo>
                      <a:pt x="221" y="901"/>
                    </a:moveTo>
                    <a:lnTo>
                      <a:pt x="0" y="383"/>
                    </a:lnTo>
                    <a:lnTo>
                      <a:pt x="0" y="0"/>
                    </a:lnTo>
                    <a:lnTo>
                      <a:pt x="18" y="0"/>
                    </a:lnTo>
                    <a:lnTo>
                      <a:pt x="18" y="380"/>
                    </a:lnTo>
                    <a:lnTo>
                      <a:pt x="233" y="895"/>
                    </a:lnTo>
                    <a:lnTo>
                      <a:pt x="221" y="90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7" name="Freeform 11"/>
              <p:cNvSpPr/>
              <p:nvPr/>
            </p:nvSpPr>
            <p:spPr bwMode="auto">
              <a:xfrm>
                <a:off x="546100" y="0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96" y="575"/>
                    </a:moveTo>
                    <a:lnTo>
                      <a:pt x="78" y="575"/>
                    </a:lnTo>
                    <a:lnTo>
                      <a:pt x="78" y="192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96" y="189"/>
                    </a:lnTo>
                    <a:lnTo>
                      <a:pt x="96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8" name="Freeform 12"/>
              <p:cNvSpPr>
                <a:spLocks noEditPoints="1"/>
              </p:cNvSpPr>
              <p:nvPr/>
            </p:nvSpPr>
            <p:spPr bwMode="auto">
              <a:xfrm>
                <a:off x="588962" y="14208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3" y="0"/>
                      <a:pt x="40" y="7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9"/>
                      <a:pt x="31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9" name="Freeform 13"/>
              <p:cNvSpPr>
                <a:spLocks noEditPoints="1"/>
              </p:cNvSpPr>
              <p:nvPr/>
            </p:nvSpPr>
            <p:spPr bwMode="auto">
              <a:xfrm>
                <a:off x="588962" y="9032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0" name="Freeform 14"/>
              <p:cNvSpPr/>
              <p:nvPr/>
            </p:nvSpPr>
            <p:spPr bwMode="auto">
              <a:xfrm>
                <a:off x="641350" y="0"/>
                <a:ext cx="422275" cy="527050"/>
              </a:xfrm>
              <a:custGeom>
                <a:avLst/>
                <a:gdLst/>
                <a:ahLst/>
                <a:cxnLst/>
                <a:rect l="0" t="0" r="r" b="b"/>
                <a:pathLst>
                  <a:path w="266" h="332">
                    <a:moveTo>
                      <a:pt x="257" y="332"/>
                    </a:moveTo>
                    <a:lnTo>
                      <a:pt x="48" y="123"/>
                    </a:lnTo>
                    <a:lnTo>
                      <a:pt x="0" y="6"/>
                    </a:lnTo>
                    <a:lnTo>
                      <a:pt x="15" y="0"/>
                    </a:lnTo>
                    <a:lnTo>
                      <a:pt x="63" y="114"/>
                    </a:lnTo>
                    <a:lnTo>
                      <a:pt x="266" y="320"/>
                    </a:lnTo>
                    <a:lnTo>
                      <a:pt x="257" y="33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1" name="Freeform 15"/>
              <p:cNvSpPr>
                <a:spLocks noEditPoints="1"/>
              </p:cNvSpPr>
              <p:nvPr/>
            </p:nvSpPr>
            <p:spPr bwMode="auto">
              <a:xfrm>
                <a:off x="1020762" y="488950"/>
                <a:ext cx="161925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4" h="31">
                    <a:moveTo>
                      <a:pt x="17" y="31"/>
                    </a:moveTo>
                    <a:cubicBezTo>
                      <a:pt x="13" y="31"/>
                      <a:pt x="9" y="30"/>
                      <a:pt x="6" y="27"/>
                    </a:cubicBezTo>
                    <a:cubicBezTo>
                      <a:pt x="0" y="20"/>
                      <a:pt x="0" y="10"/>
                      <a:pt x="6" y="4"/>
                    </a:cubicBezTo>
                    <a:cubicBezTo>
                      <a:pt x="9" y="1"/>
                      <a:pt x="13" y="0"/>
                      <a:pt x="17" y="0"/>
                    </a:cubicBezTo>
                    <a:cubicBezTo>
                      <a:pt x="21" y="0"/>
                      <a:pt x="25" y="1"/>
                      <a:pt x="28" y="4"/>
                    </a:cubicBezTo>
                    <a:cubicBezTo>
                      <a:pt x="34" y="10"/>
                      <a:pt x="34" y="20"/>
                      <a:pt x="28" y="27"/>
                    </a:cubicBezTo>
                    <a:cubicBezTo>
                      <a:pt x="25" y="30"/>
                      <a:pt x="21" y="31"/>
                      <a:pt x="17" y="31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5"/>
                      <a:pt x="9" y="7"/>
                    </a:cubicBezTo>
                    <a:cubicBezTo>
                      <a:pt x="4" y="12"/>
                      <a:pt x="4" y="19"/>
                      <a:pt x="9" y="24"/>
                    </a:cubicBezTo>
                    <a:cubicBezTo>
                      <a:pt x="11" y="26"/>
                      <a:pt x="14" y="27"/>
                      <a:pt x="17" y="27"/>
                    </a:cubicBezTo>
                    <a:cubicBezTo>
                      <a:pt x="20" y="27"/>
                      <a:pt x="23" y="26"/>
                      <a:pt x="25" y="24"/>
                    </a:cubicBezTo>
                    <a:cubicBezTo>
                      <a:pt x="30" y="19"/>
                      <a:pt x="30" y="12"/>
                      <a:pt x="25" y="7"/>
                    </a:cubicBezTo>
                    <a:cubicBezTo>
                      <a:pt x="23" y="5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2" name="Line 16"/>
              <p:cNvSpPr>
                <a:spLocks noChangeShapeType="1"/>
              </p:cNvSpPr>
              <p:nvPr/>
            </p:nvSpPr>
            <p:spPr bwMode="auto">
              <a:xfrm>
                <a:off x="-4763" y="9525"/>
                <a:ext cx="0" cy="0"/>
              </a:xfrm>
              <a:prstGeom prst="line">
                <a:avLst/>
              </a:prstGeom>
              <a:grpFill/>
              <a:ln w="15" cap="flat">
                <a:solidFill>
                  <a:srgbClr val="FFFFFF"/>
                </a:solidFill>
                <a:prstDash val="solid"/>
                <a:miter lim="800000"/>
                <a:headEnd/>
                <a:tailEnd/>
              </a:ln>
            </p:spPr>
          </p:sp>
          <p:sp>
            <p:nvSpPr>
              <p:cNvPr id="33" name="Freeform 17"/>
              <p:cNvSpPr/>
              <p:nvPr/>
            </p:nvSpPr>
            <p:spPr bwMode="auto">
              <a:xfrm>
                <a:off x="9525" y="1801813"/>
                <a:ext cx="123825" cy="127000"/>
              </a:xfrm>
              <a:custGeom>
                <a:avLst/>
                <a:gdLst/>
                <a:ahLst/>
                <a:cxnLst/>
                <a:rect l="0" t="0" r="r" b="b"/>
                <a:pathLst>
                  <a:path w="78" h="80">
                    <a:moveTo>
                      <a:pt x="6" y="80"/>
                    </a:moveTo>
                    <a:lnTo>
                      <a:pt x="0" y="71"/>
                    </a:lnTo>
                    <a:lnTo>
                      <a:pt x="69" y="0"/>
                    </a:lnTo>
                    <a:lnTo>
                      <a:pt x="78" y="9"/>
                    </a:lnTo>
                    <a:lnTo>
                      <a:pt x="6" y="8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4" name="Freeform 18"/>
              <p:cNvSpPr/>
              <p:nvPr/>
            </p:nvSpPr>
            <p:spPr bwMode="auto">
              <a:xfrm>
                <a:off x="-9525" y="3549650"/>
                <a:ext cx="147638" cy="481013"/>
              </a:xfrm>
              <a:custGeom>
                <a:avLst/>
                <a:gdLst/>
                <a:ahLst/>
                <a:cxnLst/>
                <a:rect l="0" t="0" r="r" b="b"/>
                <a:pathLst>
                  <a:path w="93" h="303">
                    <a:moveTo>
                      <a:pt x="93" y="303"/>
                    </a:moveTo>
                    <a:lnTo>
                      <a:pt x="78" y="303"/>
                    </a:lnTo>
                    <a:lnTo>
                      <a:pt x="78" y="78"/>
                    </a:lnTo>
                    <a:lnTo>
                      <a:pt x="0" y="12"/>
                    </a:lnTo>
                    <a:lnTo>
                      <a:pt x="12" y="0"/>
                    </a:lnTo>
                    <a:lnTo>
                      <a:pt x="93" y="69"/>
                    </a:lnTo>
                    <a:lnTo>
                      <a:pt x="93" y="30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5" name="Freeform 19"/>
              <p:cNvSpPr/>
              <p:nvPr/>
            </p:nvSpPr>
            <p:spPr bwMode="auto">
              <a:xfrm>
                <a:off x="128587" y="1382713"/>
                <a:ext cx="142875" cy="476250"/>
              </a:xfrm>
              <a:custGeom>
                <a:avLst/>
                <a:gdLst/>
                <a:ahLst/>
                <a:cxnLst/>
                <a:rect l="0" t="0" r="r" b="b"/>
                <a:pathLst>
                  <a:path w="90" h="300">
                    <a:moveTo>
                      <a:pt x="90" y="300"/>
                    </a:moveTo>
                    <a:lnTo>
                      <a:pt x="78" y="300"/>
                    </a:lnTo>
                    <a:lnTo>
                      <a:pt x="78" y="84"/>
                    </a:lnTo>
                    <a:lnTo>
                      <a:pt x="0" y="9"/>
                    </a:lnTo>
                    <a:lnTo>
                      <a:pt x="9" y="0"/>
                    </a:lnTo>
                    <a:lnTo>
                      <a:pt x="90" y="81"/>
                    </a:lnTo>
                    <a:lnTo>
                      <a:pt x="90" y="30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6" name="Freeform 20"/>
              <p:cNvSpPr>
                <a:spLocks noEditPoints="1"/>
              </p:cNvSpPr>
              <p:nvPr/>
            </p:nvSpPr>
            <p:spPr bwMode="auto">
              <a:xfrm>
                <a:off x="204787" y="1849438"/>
                <a:ext cx="114300" cy="107950"/>
              </a:xfrm>
              <a:custGeom>
                <a:avLst/>
                <a:gdLst/>
                <a:ahLst/>
                <a:cxnLst/>
                <a:rect l="0" t="0" r="r" b="b"/>
                <a:pathLst>
                  <a:path w="24" h="23">
                    <a:moveTo>
                      <a:pt x="12" y="23"/>
                    </a:moveTo>
                    <a:cubicBezTo>
                      <a:pt x="6" y="23"/>
                      <a:pt x="0" y="18"/>
                      <a:pt x="0" y="12"/>
                    </a:cubicBezTo>
                    <a:cubicBezTo>
                      <a:pt x="0" y="5"/>
                      <a:pt x="6" y="0"/>
                      <a:pt x="12" y="0"/>
                    </a:cubicBezTo>
                    <a:cubicBezTo>
                      <a:pt x="18" y="0"/>
                      <a:pt x="24" y="5"/>
                      <a:pt x="24" y="12"/>
                    </a:cubicBezTo>
                    <a:cubicBezTo>
                      <a:pt x="24" y="18"/>
                      <a:pt x="18" y="23"/>
                      <a:pt x="12" y="23"/>
                    </a:cubicBezTo>
                    <a:close/>
                    <a:moveTo>
                      <a:pt x="12" y="4"/>
                    </a:moveTo>
                    <a:cubicBezTo>
                      <a:pt x="8" y="4"/>
                      <a:pt x="4" y="8"/>
                      <a:pt x="4" y="12"/>
                    </a:cubicBezTo>
                    <a:cubicBezTo>
                      <a:pt x="4" y="16"/>
                      <a:pt x="8" y="19"/>
                      <a:pt x="12" y="19"/>
                    </a:cubicBezTo>
                    <a:cubicBezTo>
                      <a:pt x="16" y="19"/>
                      <a:pt x="20" y="16"/>
                      <a:pt x="20" y="12"/>
                    </a:cubicBezTo>
                    <a:cubicBezTo>
                      <a:pt x="20" y="8"/>
                      <a:pt x="16" y="4"/>
                      <a:pt x="12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7" name="Rectangle 21"/>
              <p:cNvSpPr>
                <a:spLocks noChangeArrowheads="1"/>
              </p:cNvSpPr>
              <p:nvPr/>
            </p:nvSpPr>
            <p:spPr bwMode="auto">
              <a:xfrm>
                <a:off x="133350" y="4662488"/>
                <a:ext cx="23813" cy="2181225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  <p:sp>
            <p:nvSpPr>
              <p:cNvPr id="38" name="Freeform 22"/>
              <p:cNvSpPr/>
              <p:nvPr/>
            </p:nvSpPr>
            <p:spPr bwMode="auto">
              <a:xfrm>
                <a:off x="223837" y="5041900"/>
                <a:ext cx="369888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233" h="1135">
                    <a:moveTo>
                      <a:pt x="15" y="1135"/>
                    </a:moveTo>
                    <a:lnTo>
                      <a:pt x="0" y="1135"/>
                    </a:lnTo>
                    <a:lnTo>
                      <a:pt x="0" y="515"/>
                    </a:lnTo>
                    <a:lnTo>
                      <a:pt x="0" y="512"/>
                    </a:lnTo>
                    <a:lnTo>
                      <a:pt x="218" y="0"/>
                    </a:lnTo>
                    <a:lnTo>
                      <a:pt x="233" y="6"/>
                    </a:lnTo>
                    <a:lnTo>
                      <a:pt x="15" y="518"/>
                    </a:lnTo>
                    <a:lnTo>
                      <a:pt x="15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39" name="Freeform 23"/>
              <p:cNvSpPr>
                <a:spLocks noEditPoints="1"/>
              </p:cNvSpPr>
              <p:nvPr/>
            </p:nvSpPr>
            <p:spPr bwMode="auto">
              <a:xfrm>
                <a:off x="52387" y="44815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8" y="36"/>
                      <a:pt x="36" y="29"/>
                      <a:pt x="36" y="20"/>
                    </a:cubicBezTo>
                    <a:cubicBezTo>
                      <a:pt x="36" y="11"/>
                      <a:pt x="28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0" name="Freeform 24"/>
              <p:cNvSpPr/>
              <p:nvPr/>
            </p:nvSpPr>
            <p:spPr bwMode="auto">
              <a:xfrm>
                <a:off x="-14288" y="5627688"/>
                <a:ext cx="85725" cy="1216025"/>
              </a:xfrm>
              <a:custGeom>
                <a:avLst/>
                <a:gdLst/>
                <a:ahLst/>
                <a:cxnLst/>
                <a:rect l="0" t="0" r="r" b="b"/>
                <a:pathLst>
                  <a:path w="54" h="766">
                    <a:moveTo>
                      <a:pt x="54" y="766"/>
                    </a:moveTo>
                    <a:lnTo>
                      <a:pt x="36" y="766"/>
                    </a:lnTo>
                    <a:lnTo>
                      <a:pt x="36" y="149"/>
                    </a:lnTo>
                    <a:lnTo>
                      <a:pt x="0" y="3"/>
                    </a:lnTo>
                    <a:lnTo>
                      <a:pt x="18" y="0"/>
                    </a:lnTo>
                    <a:lnTo>
                      <a:pt x="54" y="146"/>
                    </a:lnTo>
                    <a:lnTo>
                      <a:pt x="54" y="76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1" name="Freeform 25"/>
              <p:cNvSpPr>
                <a:spLocks noEditPoints="1"/>
              </p:cNvSpPr>
              <p:nvPr/>
            </p:nvSpPr>
            <p:spPr bwMode="auto">
              <a:xfrm>
                <a:off x="527050" y="48672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2" name="Freeform 26"/>
              <p:cNvSpPr/>
              <p:nvPr/>
            </p:nvSpPr>
            <p:spPr bwMode="auto">
              <a:xfrm>
                <a:off x="309562" y="5422900"/>
                <a:ext cx="374650" cy="1425575"/>
              </a:xfrm>
              <a:custGeom>
                <a:avLst/>
                <a:gdLst/>
                <a:ahLst/>
                <a:cxnLst/>
                <a:rect l="0" t="0" r="r" b="b"/>
                <a:pathLst>
                  <a:path w="236" h="898">
                    <a:moveTo>
                      <a:pt x="18" y="898"/>
                    </a:moveTo>
                    <a:lnTo>
                      <a:pt x="0" y="898"/>
                    </a:lnTo>
                    <a:lnTo>
                      <a:pt x="0" y="515"/>
                    </a:lnTo>
                    <a:lnTo>
                      <a:pt x="3" y="512"/>
                    </a:lnTo>
                    <a:lnTo>
                      <a:pt x="221" y="0"/>
                    </a:lnTo>
                    <a:lnTo>
                      <a:pt x="236" y="6"/>
                    </a:lnTo>
                    <a:lnTo>
                      <a:pt x="18" y="518"/>
                    </a:lnTo>
                    <a:lnTo>
                      <a:pt x="18" y="89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3" name="Freeform 27"/>
              <p:cNvSpPr/>
              <p:nvPr/>
            </p:nvSpPr>
            <p:spPr bwMode="auto">
              <a:xfrm>
                <a:off x="569912" y="5945188"/>
                <a:ext cx="152400" cy="912813"/>
              </a:xfrm>
              <a:custGeom>
                <a:avLst/>
                <a:gdLst/>
                <a:ahLst/>
                <a:cxnLst/>
                <a:rect l="0" t="0" r="r" b="b"/>
                <a:pathLst>
                  <a:path w="96" h="575">
                    <a:moveTo>
                      <a:pt x="15" y="575"/>
                    </a:moveTo>
                    <a:lnTo>
                      <a:pt x="0" y="569"/>
                    </a:lnTo>
                    <a:lnTo>
                      <a:pt x="81" y="383"/>
                    </a:lnTo>
                    <a:lnTo>
                      <a:pt x="81" y="0"/>
                    </a:lnTo>
                    <a:lnTo>
                      <a:pt x="96" y="0"/>
                    </a:lnTo>
                    <a:lnTo>
                      <a:pt x="96" y="386"/>
                    </a:lnTo>
                    <a:lnTo>
                      <a:pt x="15" y="57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4" name="Freeform 28"/>
              <p:cNvSpPr>
                <a:spLocks noEditPoints="1"/>
              </p:cNvSpPr>
              <p:nvPr/>
            </p:nvSpPr>
            <p:spPr bwMode="auto">
              <a:xfrm>
                <a:off x="612775" y="5246688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5" name="Freeform 29"/>
              <p:cNvSpPr>
                <a:spLocks noEditPoints="1"/>
              </p:cNvSpPr>
              <p:nvPr/>
            </p:nvSpPr>
            <p:spPr bwMode="auto">
              <a:xfrm>
                <a:off x="612775" y="5764213"/>
                <a:ext cx="190500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6" name="Freeform 30"/>
              <p:cNvSpPr/>
              <p:nvPr/>
            </p:nvSpPr>
            <p:spPr bwMode="auto">
              <a:xfrm>
                <a:off x="669925" y="6330950"/>
                <a:ext cx="417513" cy="517525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6">
                    <a:moveTo>
                      <a:pt x="15" y="326"/>
                    </a:moveTo>
                    <a:lnTo>
                      <a:pt x="0" y="320"/>
                    </a:lnTo>
                    <a:lnTo>
                      <a:pt x="45" y="206"/>
                    </a:lnTo>
                    <a:lnTo>
                      <a:pt x="48" y="206"/>
                    </a:lnTo>
                    <a:lnTo>
                      <a:pt x="254" y="0"/>
                    </a:lnTo>
                    <a:lnTo>
                      <a:pt x="263" y="12"/>
                    </a:lnTo>
                    <a:lnTo>
                      <a:pt x="60" y="215"/>
                    </a:lnTo>
                    <a:lnTo>
                      <a:pt x="15" y="32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47" name="Freeform 31"/>
              <p:cNvSpPr>
                <a:spLocks noEditPoints="1"/>
              </p:cNvSpPr>
              <p:nvPr/>
            </p:nvSpPr>
            <p:spPr bwMode="auto">
              <a:xfrm>
                <a:off x="1049337" y="6221413"/>
                <a:ext cx="157163" cy="147638"/>
              </a:xfrm>
              <a:custGeom>
                <a:avLst/>
                <a:gdLst/>
                <a:ahLst/>
                <a:cxnLst/>
                <a:rect l="0" t="0" r="r" b="b"/>
                <a:pathLst>
                  <a:path w="33" h="31">
                    <a:moveTo>
                      <a:pt x="16" y="31"/>
                    </a:moveTo>
                    <a:cubicBezTo>
                      <a:pt x="12" y="31"/>
                      <a:pt x="8" y="29"/>
                      <a:pt x="5" y="26"/>
                    </a:cubicBezTo>
                    <a:cubicBezTo>
                      <a:pt x="2" y="24"/>
                      <a:pt x="0" y="20"/>
                      <a:pt x="0" y="15"/>
                    </a:cubicBezTo>
                    <a:cubicBezTo>
                      <a:pt x="0" y="11"/>
                      <a:pt x="2" y="7"/>
                      <a:pt x="5" y="4"/>
                    </a:cubicBezTo>
                    <a:cubicBezTo>
                      <a:pt x="8" y="1"/>
                      <a:pt x="12" y="0"/>
                      <a:pt x="16" y="0"/>
                    </a:cubicBezTo>
                    <a:cubicBezTo>
                      <a:pt x="20" y="0"/>
                      <a:pt x="24" y="1"/>
                      <a:pt x="27" y="4"/>
                    </a:cubicBezTo>
                    <a:cubicBezTo>
                      <a:pt x="33" y="10"/>
                      <a:pt x="33" y="20"/>
                      <a:pt x="27" y="26"/>
                    </a:cubicBezTo>
                    <a:cubicBezTo>
                      <a:pt x="24" y="29"/>
                      <a:pt x="20" y="31"/>
                      <a:pt x="16" y="31"/>
                    </a:cubicBezTo>
                    <a:close/>
                    <a:moveTo>
                      <a:pt x="16" y="4"/>
                    </a:moveTo>
                    <a:cubicBezTo>
                      <a:pt x="13" y="4"/>
                      <a:pt x="10" y="5"/>
                      <a:pt x="8" y="7"/>
                    </a:cubicBezTo>
                    <a:cubicBezTo>
                      <a:pt x="6" y="9"/>
                      <a:pt x="4" y="12"/>
                      <a:pt x="4" y="15"/>
                    </a:cubicBezTo>
                    <a:cubicBezTo>
                      <a:pt x="4" y="19"/>
                      <a:pt x="6" y="21"/>
                      <a:pt x="8" y="24"/>
                    </a:cubicBezTo>
                    <a:cubicBezTo>
                      <a:pt x="10" y="26"/>
                      <a:pt x="13" y="27"/>
                      <a:pt x="16" y="27"/>
                    </a:cubicBezTo>
                    <a:cubicBezTo>
                      <a:pt x="19" y="27"/>
                      <a:pt x="22" y="26"/>
                      <a:pt x="24" y="24"/>
                    </a:cubicBezTo>
                    <a:cubicBezTo>
                      <a:pt x="29" y="19"/>
                      <a:pt x="29" y="12"/>
                      <a:pt x="24" y="7"/>
                    </a:cubicBezTo>
                    <a:cubicBezTo>
                      <a:pt x="22" y="5"/>
                      <a:pt x="19" y="4"/>
                      <a:pt x="1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</p:grpSp>
        <p:grpSp>
          <p:nvGrpSpPr>
            <p:cNvPr id="10" name="Group 9"/>
            <p:cNvGrpSpPr/>
            <p:nvPr/>
          </p:nvGrpSpPr>
          <p:grpSpPr>
            <a:xfrm>
              <a:off x="11364912" y="0"/>
              <a:ext cx="674688" cy="6848476"/>
              <a:chOff x="11364912" y="0"/>
              <a:chExt cx="674688" cy="6848476"/>
            </a:xfrm>
            <a:gradFill flip="none" rotWithShape="1">
              <a:gsLst>
                <a:gs pos="0">
                  <a:schemeClr val="tx2">
                    <a:alpha val="80000"/>
                  </a:schemeClr>
                </a:gs>
                <a:gs pos="100000">
                  <a:schemeClr val="bg2">
                    <a:lumMod val="60000"/>
                    <a:lumOff val="40000"/>
                    <a:alpha val="60000"/>
                  </a:schemeClr>
                </a:gs>
              </a:gsLst>
              <a:lin ang="5400000" scaled="0"/>
              <a:tileRect/>
            </a:gradFill>
          </p:grpSpPr>
          <p:sp>
            <p:nvSpPr>
              <p:cNvPr id="11" name="Freeform 32"/>
              <p:cNvSpPr/>
              <p:nvPr/>
            </p:nvSpPr>
            <p:spPr bwMode="auto">
              <a:xfrm>
                <a:off x="11483975" y="0"/>
                <a:ext cx="417513" cy="512763"/>
              </a:xfrm>
              <a:custGeom>
                <a:avLst/>
                <a:gdLst/>
                <a:ahLst/>
                <a:cxnLst/>
                <a:rect l="0" t="0" r="r" b="b"/>
                <a:pathLst>
                  <a:path w="263" h="323">
                    <a:moveTo>
                      <a:pt x="12" y="323"/>
                    </a:moveTo>
                    <a:lnTo>
                      <a:pt x="0" y="314"/>
                    </a:lnTo>
                    <a:lnTo>
                      <a:pt x="203" y="108"/>
                    </a:lnTo>
                    <a:lnTo>
                      <a:pt x="248" y="0"/>
                    </a:lnTo>
                    <a:lnTo>
                      <a:pt x="263" y="6"/>
                    </a:lnTo>
                    <a:lnTo>
                      <a:pt x="218" y="117"/>
                    </a:lnTo>
                    <a:lnTo>
                      <a:pt x="218" y="117"/>
                    </a:lnTo>
                    <a:lnTo>
                      <a:pt x="12" y="32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2" name="Freeform 33"/>
              <p:cNvSpPr>
                <a:spLocks noEditPoints="1"/>
              </p:cNvSpPr>
              <p:nvPr/>
            </p:nvSpPr>
            <p:spPr bwMode="auto">
              <a:xfrm>
                <a:off x="11364912" y="474663"/>
                <a:ext cx="157163" cy="152400"/>
              </a:xfrm>
              <a:custGeom>
                <a:avLst/>
                <a:gdLst/>
                <a:ahLst/>
                <a:cxnLst/>
                <a:rect l="0" t="0" r="r" b="b"/>
                <a:pathLst>
                  <a:path w="33" h="32">
                    <a:moveTo>
                      <a:pt x="17" y="32"/>
                    </a:moveTo>
                    <a:cubicBezTo>
                      <a:pt x="13" y="32"/>
                      <a:pt x="9" y="30"/>
                      <a:pt x="6" y="27"/>
                    </a:cubicBezTo>
                    <a:cubicBezTo>
                      <a:pt x="0" y="21"/>
                      <a:pt x="0" y="11"/>
                      <a:pt x="6" y="5"/>
                    </a:cubicBezTo>
                    <a:cubicBezTo>
                      <a:pt x="9" y="2"/>
                      <a:pt x="13" y="0"/>
                      <a:pt x="17" y="0"/>
                    </a:cubicBezTo>
                    <a:cubicBezTo>
                      <a:pt x="21" y="0"/>
                      <a:pt x="25" y="2"/>
                      <a:pt x="28" y="5"/>
                    </a:cubicBezTo>
                    <a:cubicBezTo>
                      <a:pt x="31" y="8"/>
                      <a:pt x="33" y="12"/>
                      <a:pt x="33" y="16"/>
                    </a:cubicBezTo>
                    <a:cubicBezTo>
                      <a:pt x="33" y="20"/>
                      <a:pt x="31" y="24"/>
                      <a:pt x="28" y="27"/>
                    </a:cubicBezTo>
                    <a:cubicBezTo>
                      <a:pt x="25" y="30"/>
                      <a:pt x="21" y="32"/>
                      <a:pt x="17" y="32"/>
                    </a:cubicBezTo>
                    <a:close/>
                    <a:moveTo>
                      <a:pt x="17" y="4"/>
                    </a:moveTo>
                    <a:cubicBezTo>
                      <a:pt x="14" y="4"/>
                      <a:pt x="11" y="6"/>
                      <a:pt x="9" y="8"/>
                    </a:cubicBezTo>
                    <a:cubicBezTo>
                      <a:pt x="4" y="12"/>
                      <a:pt x="4" y="20"/>
                      <a:pt x="9" y="24"/>
                    </a:cubicBezTo>
                    <a:cubicBezTo>
                      <a:pt x="11" y="27"/>
                      <a:pt x="14" y="28"/>
                      <a:pt x="17" y="28"/>
                    </a:cubicBezTo>
                    <a:cubicBezTo>
                      <a:pt x="20" y="28"/>
                      <a:pt x="23" y="27"/>
                      <a:pt x="26" y="24"/>
                    </a:cubicBezTo>
                    <a:cubicBezTo>
                      <a:pt x="30" y="20"/>
                      <a:pt x="30" y="12"/>
                      <a:pt x="26" y="8"/>
                    </a:cubicBezTo>
                    <a:cubicBezTo>
                      <a:pt x="23" y="6"/>
                      <a:pt x="20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3" name="Freeform 34"/>
              <p:cNvSpPr>
                <a:spLocks noEditPoints="1"/>
              </p:cNvSpPr>
              <p:nvPr/>
            </p:nvSpPr>
            <p:spPr bwMode="auto">
              <a:xfrm>
                <a:off x="11631612" y="1539875"/>
                <a:ext cx="188913" cy="190500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4" name="Freeform 35"/>
              <p:cNvSpPr/>
              <p:nvPr/>
            </p:nvSpPr>
            <p:spPr bwMode="auto">
              <a:xfrm>
                <a:off x="11531600" y="5694363"/>
                <a:ext cx="298450" cy="1154113"/>
              </a:xfrm>
              <a:custGeom>
                <a:avLst/>
                <a:gdLst/>
                <a:ahLst/>
                <a:cxnLst/>
                <a:rect l="0" t="0" r="r" b="b"/>
                <a:pathLst>
                  <a:path w="188" h="727">
                    <a:moveTo>
                      <a:pt x="15" y="727"/>
                    </a:moveTo>
                    <a:lnTo>
                      <a:pt x="0" y="727"/>
                    </a:lnTo>
                    <a:lnTo>
                      <a:pt x="0" y="407"/>
                    </a:lnTo>
                    <a:lnTo>
                      <a:pt x="0" y="407"/>
                    </a:lnTo>
                    <a:lnTo>
                      <a:pt x="176" y="0"/>
                    </a:lnTo>
                    <a:lnTo>
                      <a:pt x="188" y="6"/>
                    </a:lnTo>
                    <a:lnTo>
                      <a:pt x="15" y="410"/>
                    </a:lnTo>
                    <a:lnTo>
                      <a:pt x="15" y="727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5" name="Freeform 36"/>
              <p:cNvSpPr>
                <a:spLocks noEditPoints="1"/>
              </p:cNvSpPr>
              <p:nvPr/>
            </p:nvSpPr>
            <p:spPr bwMode="auto">
              <a:xfrm>
                <a:off x="11772900" y="5551488"/>
                <a:ext cx="157163" cy="155575"/>
              </a:xfrm>
              <a:custGeom>
                <a:avLst/>
                <a:gdLst/>
                <a:ahLst/>
                <a:cxnLst/>
                <a:rect l="0" t="0" r="r" b="b"/>
                <a:pathLst>
                  <a:path w="33" h="33">
                    <a:moveTo>
                      <a:pt x="17" y="33"/>
                    </a:moveTo>
                    <a:cubicBezTo>
                      <a:pt x="8" y="33"/>
                      <a:pt x="0" y="25"/>
                      <a:pt x="0" y="16"/>
                    </a:cubicBezTo>
                    <a:cubicBezTo>
                      <a:pt x="0" y="7"/>
                      <a:pt x="8" y="0"/>
                      <a:pt x="17" y="0"/>
                    </a:cubicBezTo>
                    <a:cubicBezTo>
                      <a:pt x="26" y="0"/>
                      <a:pt x="33" y="7"/>
                      <a:pt x="33" y="16"/>
                    </a:cubicBezTo>
                    <a:cubicBezTo>
                      <a:pt x="33" y="25"/>
                      <a:pt x="26" y="33"/>
                      <a:pt x="17" y="33"/>
                    </a:cubicBezTo>
                    <a:close/>
                    <a:moveTo>
                      <a:pt x="17" y="4"/>
                    </a:moveTo>
                    <a:cubicBezTo>
                      <a:pt x="10" y="4"/>
                      <a:pt x="4" y="9"/>
                      <a:pt x="4" y="16"/>
                    </a:cubicBezTo>
                    <a:cubicBezTo>
                      <a:pt x="4" y="23"/>
                      <a:pt x="10" y="29"/>
                      <a:pt x="17" y="29"/>
                    </a:cubicBezTo>
                    <a:cubicBezTo>
                      <a:pt x="23" y="29"/>
                      <a:pt x="29" y="23"/>
                      <a:pt x="29" y="16"/>
                    </a:cubicBezTo>
                    <a:cubicBezTo>
                      <a:pt x="29" y="9"/>
                      <a:pt x="23" y="4"/>
                      <a:pt x="17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6" name="Freeform 37"/>
              <p:cNvSpPr/>
              <p:nvPr/>
            </p:nvSpPr>
            <p:spPr bwMode="auto">
              <a:xfrm>
                <a:off x="11710987" y="4763"/>
                <a:ext cx="304800" cy="1544638"/>
              </a:xfrm>
              <a:custGeom>
                <a:avLst/>
                <a:gdLst/>
                <a:ahLst/>
                <a:cxnLst/>
                <a:rect l="0" t="0" r="r" b="b"/>
                <a:pathLst>
                  <a:path w="192" h="973">
                    <a:moveTo>
                      <a:pt x="15" y="973"/>
                    </a:moveTo>
                    <a:lnTo>
                      <a:pt x="0" y="973"/>
                    </a:lnTo>
                    <a:lnTo>
                      <a:pt x="0" y="790"/>
                    </a:lnTo>
                    <a:lnTo>
                      <a:pt x="174" y="614"/>
                    </a:lnTo>
                    <a:lnTo>
                      <a:pt x="174" y="0"/>
                    </a:lnTo>
                    <a:lnTo>
                      <a:pt x="192" y="0"/>
                    </a:lnTo>
                    <a:lnTo>
                      <a:pt x="192" y="620"/>
                    </a:lnTo>
                    <a:lnTo>
                      <a:pt x="15" y="796"/>
                    </a:lnTo>
                    <a:lnTo>
                      <a:pt x="15" y="973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7" name="Freeform 38"/>
              <p:cNvSpPr>
                <a:spLocks noEditPoints="1"/>
              </p:cNvSpPr>
              <p:nvPr/>
            </p:nvSpPr>
            <p:spPr bwMode="auto">
              <a:xfrm>
                <a:off x="11636375" y="4867275"/>
                <a:ext cx="188913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1" y="4"/>
                      <a:pt x="4" y="11"/>
                      <a:pt x="4" y="20"/>
                    </a:cubicBezTo>
                    <a:cubicBezTo>
                      <a:pt x="4" y="29"/>
                      <a:pt x="11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8" name="Freeform 39"/>
              <p:cNvSpPr/>
              <p:nvPr/>
            </p:nvSpPr>
            <p:spPr bwMode="auto">
              <a:xfrm>
                <a:off x="11441112" y="5046663"/>
                <a:ext cx="307975" cy="1801813"/>
              </a:xfrm>
              <a:custGeom>
                <a:avLst/>
                <a:gdLst/>
                <a:ahLst/>
                <a:cxnLst/>
                <a:rect l="0" t="0" r="r" b="b"/>
                <a:pathLst>
                  <a:path w="194" h="1135">
                    <a:moveTo>
                      <a:pt x="18" y="1135"/>
                    </a:moveTo>
                    <a:lnTo>
                      <a:pt x="0" y="1135"/>
                    </a:lnTo>
                    <a:lnTo>
                      <a:pt x="0" y="354"/>
                    </a:lnTo>
                    <a:lnTo>
                      <a:pt x="176" y="177"/>
                    </a:lnTo>
                    <a:lnTo>
                      <a:pt x="176" y="0"/>
                    </a:lnTo>
                    <a:lnTo>
                      <a:pt x="194" y="0"/>
                    </a:lnTo>
                    <a:lnTo>
                      <a:pt x="194" y="183"/>
                    </a:lnTo>
                    <a:lnTo>
                      <a:pt x="18" y="360"/>
                    </a:lnTo>
                    <a:lnTo>
                      <a:pt x="18" y="113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19" name="Freeform 40"/>
              <p:cNvSpPr>
                <a:spLocks noEditPoints="1"/>
              </p:cNvSpPr>
              <p:nvPr/>
            </p:nvSpPr>
            <p:spPr bwMode="auto">
              <a:xfrm>
                <a:off x="11849100" y="6416675"/>
                <a:ext cx="190500" cy="188913"/>
              </a:xfrm>
              <a:custGeom>
                <a:avLst/>
                <a:gdLst/>
                <a:ahLst/>
                <a:cxnLst/>
                <a:rect l="0" t="0" r="r" b="b"/>
                <a:pathLst>
                  <a:path w="40" h="40">
                    <a:moveTo>
                      <a:pt x="20" y="40"/>
                    </a:moveTo>
                    <a:cubicBezTo>
                      <a:pt x="9" y="40"/>
                      <a:pt x="0" y="31"/>
                      <a:pt x="0" y="20"/>
                    </a:cubicBezTo>
                    <a:cubicBezTo>
                      <a:pt x="0" y="9"/>
                      <a:pt x="9" y="0"/>
                      <a:pt x="20" y="0"/>
                    </a:cubicBezTo>
                    <a:cubicBezTo>
                      <a:pt x="31" y="0"/>
                      <a:pt x="40" y="9"/>
                      <a:pt x="40" y="20"/>
                    </a:cubicBezTo>
                    <a:cubicBezTo>
                      <a:pt x="40" y="31"/>
                      <a:pt x="31" y="40"/>
                      <a:pt x="20" y="40"/>
                    </a:cubicBezTo>
                    <a:close/>
                    <a:moveTo>
                      <a:pt x="20" y="4"/>
                    </a:moveTo>
                    <a:cubicBezTo>
                      <a:pt x="12" y="4"/>
                      <a:pt x="4" y="11"/>
                      <a:pt x="4" y="20"/>
                    </a:cubicBezTo>
                    <a:cubicBezTo>
                      <a:pt x="4" y="29"/>
                      <a:pt x="12" y="36"/>
                      <a:pt x="20" y="36"/>
                    </a:cubicBezTo>
                    <a:cubicBezTo>
                      <a:pt x="29" y="36"/>
                      <a:pt x="36" y="29"/>
                      <a:pt x="36" y="20"/>
                    </a:cubicBezTo>
                    <a:cubicBezTo>
                      <a:pt x="36" y="11"/>
                      <a:pt x="29" y="4"/>
                      <a:pt x="20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</p:sp>
          <p:sp>
            <p:nvSpPr>
              <p:cNvPr id="20" name="Rectangle 41"/>
              <p:cNvSpPr>
                <a:spLocks noChangeArrowheads="1"/>
              </p:cNvSpPr>
              <p:nvPr/>
            </p:nvSpPr>
            <p:spPr bwMode="auto">
              <a:xfrm>
                <a:off x="11939587" y="6596063"/>
                <a:ext cx="23813" cy="252413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1413" y="618518"/>
            <a:ext cx="9905998" cy="14785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412" y="2249487"/>
            <a:ext cx="9905999" cy="354171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456921" y="5883276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957BB3-85B3-4230-9AA1-B3A04B5FAF3C}" type="datetimeFigureOut">
              <a:rPr lang="en-GB" smtClean="0"/>
              <a:t>12/06/2020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41411" y="5883275"/>
            <a:ext cx="62393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 cap="all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76321" y="5883274"/>
            <a:ext cx="77108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FEE773-C3A0-4A4E-BC75-3639EC6C1159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7649903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125000"/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SzPct val="125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4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4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4.png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4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4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4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4.png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4.png"/><Relationship Id="rId4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4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3.m4a"/><Relationship Id="rId7" Type="http://schemas.openxmlformats.org/officeDocument/2006/relationships/image" Target="../media/image4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3.m4a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4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4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363D1CA-D4E1-46F5-A23D-C2C8445BD4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9391" y="318051"/>
            <a:ext cx="6069496" cy="60375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C8AA4F1-8A1A-4CF7-B724-EA9CC28A1E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8C9644-01A0-4D5A-B9D0-E750F939E7A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B81741-1BDC-48A3-82EE-7A48F453B59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600" y="31805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9508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9E60D4-0F55-4DB9-9161-51DB9C34CF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006B7E6-1D63-4A3B-90E3-3FEBD0B1CB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01486" y="261257"/>
            <a:ext cx="10305143" cy="62992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3A79A02-6C0A-44B9-A3A4-5333234B1D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87338" y="313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9213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97F42-AFC1-411B-83BA-A92E812E61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B2AB2AF-66D4-44D0-AC2F-D4A372501E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357088" y="290285"/>
            <a:ext cx="9905998" cy="618308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F1B0879-852E-46FD-B559-6DF513B7FF6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3086" y="798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103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0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6C80C-6211-4F93-ADF6-7C0C27AA11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0A84C3-E4D6-4AE3-A30F-BE4D976972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016000" y="304800"/>
            <a:ext cx="10363200" cy="618308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FA446DB-6A63-4780-AFBE-D277646700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40295" y="3701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98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C16133-2504-4C51-9894-F03947CF3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FCD6B5E-C268-43C2-ABCE-6DF02A5672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57944" y="304799"/>
            <a:ext cx="10089468" cy="6125029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B3E94A7-C56E-4EAD-BD82-658AC16C8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01851" y="2068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5236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C1F3E-9BD6-4673-8BC5-9B16264FD3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83B74A08-504B-4C81-8D9F-03D4DF68875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16200000">
            <a:off x="2926370" y="-1493410"/>
            <a:ext cx="6188766" cy="975867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D61BC998-AFCF-40E9-9647-DFCE79CE8A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600" y="313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4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07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2E7A3D-CBD3-4B81-B2E4-2D120B71C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2804F89-9BFC-4D0B-BA98-3D03FD406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41413" y="304799"/>
            <a:ext cx="10202448" cy="613575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E60DBEF-26DD-4F20-A0B9-F0C58ACAB0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3371" y="313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903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3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BCCE9-C199-4F40-A384-C09C3BCA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7B18F4A-0974-4C04-9E7D-DC8CE9881E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16200000">
            <a:off x="3221142" y="-1788182"/>
            <a:ext cx="6135756" cy="1029521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A64804A-9103-42FD-AC4B-9B1B9FDB3EA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061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2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667092-5E92-4B43-854E-694755C0A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B33FEC41-51BE-46FF-8AA3-605CA1E6FD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993914" y="225287"/>
            <a:ext cx="10283686" cy="6400800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92161A6-8710-4FFA-87BA-9406F3605A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77600" y="313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6827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65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FC6F90-48DC-4B7E-9341-00AE702705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3AAD2759-C270-4375-998A-1FA5C3C3D0F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 rot="16200000">
            <a:off x="2955236" y="-1683030"/>
            <a:ext cx="6308035" cy="1025718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071AB13-095C-410C-B0B5-17C4A2271F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37846" y="25842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56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C7B86B-F815-4B00-95A1-E1413DAE1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3539051-1F6D-4FF1-AAF9-8B53028CF6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762001" y="79790"/>
            <a:ext cx="10285410" cy="6639061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7D7FA521-B084-4D0E-930E-4B54EB72F7D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791200" y="3124200"/>
            <a:ext cx="609600" cy="609600"/>
          </a:xfrm>
          <a:prstGeom prst="rect">
            <a:avLst/>
          </a:prstGeom>
        </p:spPr>
      </p:pic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CF981A8F-CD23-4AFA-902C-7E8E532835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122023" y="1954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9728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37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AADA7-4484-4019-9483-064862DE4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172C744-ADC4-4AB9-BF7C-CBDB34EEC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41413" y="450574"/>
            <a:ext cx="10003665" cy="5936974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AC0E230-3A5B-46BE-A53A-70F40C1C81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55893" y="3137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9575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7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218A811-B98E-40F8-BBD0-4F7249D415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413" y="357809"/>
            <a:ext cx="9905998" cy="57646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FABD796-FAA3-4870-9A31-ABF7AED250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67CAA6-B076-4B4F-B51E-16A9CFFD83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1412" y="2249485"/>
            <a:ext cx="9905999" cy="425070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85D0E606-207C-49C0-B2D9-B9155E28094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64348" y="35780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556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0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95CA5F-8D65-4137-BB8B-B60703105A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3429" y="0"/>
            <a:ext cx="10421257" cy="6633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DE0C324-4897-4F3C-B690-4A9ED81E8E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3C00757-2546-4FD0-B263-BB8D2C50F5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6D69C1A8-84CA-4CAD-AB7A-5AB5513160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69905" y="22497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626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4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9DDAA-A44A-4AAE-A178-789A0F9E2A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37EF393-86D7-4E38-B944-3ECE57D598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141414" y="174171"/>
            <a:ext cx="10295844" cy="6386286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DC59187-874E-49B6-8768-942412B0A5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582400" y="586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3009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4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645F87A-7467-4C3B-825A-DF64E8EA89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413" y="159657"/>
            <a:ext cx="4635273" cy="60798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CA07DA-8FD7-457C-BE38-1E95CB4AC1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0FC3A1A-5CFE-4CFB-BB4E-418E102D416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776686" y="159657"/>
            <a:ext cx="5109028" cy="6079825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42F18AC-08F9-46AF-B28F-49464C8F9A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47411" y="4535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037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C931C3-A254-4685-A0DD-E64D9523E2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FB65344-6D36-4FF8-BDB9-2DB23A3FF34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415145" y="217713"/>
            <a:ext cx="9905998" cy="6255657"/>
          </a:xfrm>
          <a:prstGeom prst="rect">
            <a:avLst/>
          </a:prstGeom>
        </p:spPr>
      </p:pic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B1117D-588B-4E03-B48A-A741132F21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11543" y="3846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414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B852A6-3E66-4C80-B8F7-842429F001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1412" y="261257"/>
            <a:ext cx="9628188" cy="59782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AC5995F-2DC5-4D61-B334-822A98282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BA6741-9476-4E20-ACE3-BE28CCD4F9B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6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5434CCD9-6596-47C7-9335-41478A97C3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47411" y="54231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342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0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ircuit">
  <a:themeElements>
    <a:clrScheme name="Circuit">
      <a:dk1>
        <a:sysClr val="windowText" lastClr="000000"/>
      </a:dk1>
      <a:lt1>
        <a:sysClr val="window" lastClr="FFFFFF"/>
      </a:lt1>
      <a:dk2>
        <a:srgbClr val="134770"/>
      </a:dk2>
      <a:lt2>
        <a:srgbClr val="82FFFF"/>
      </a:lt2>
      <a:accent1>
        <a:srgbClr val="9ACD4C"/>
      </a:accent1>
      <a:accent2>
        <a:srgbClr val="FAA93A"/>
      </a:accent2>
      <a:accent3>
        <a:srgbClr val="D35940"/>
      </a:accent3>
      <a:accent4>
        <a:srgbClr val="B258D3"/>
      </a:accent4>
      <a:accent5>
        <a:srgbClr val="63A0CC"/>
      </a:accent5>
      <a:accent6>
        <a:srgbClr val="8AC4A7"/>
      </a:accent6>
      <a:hlink>
        <a:srgbClr val="B8FA56"/>
      </a:hlink>
      <a:folHlink>
        <a:srgbClr val="7AF8CC"/>
      </a:folHlink>
    </a:clrScheme>
    <a:fontScheme name="Circui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ircuit">
      <a:fillStyleLst>
        <a:solidFill>
          <a:schemeClr val="phClr"/>
        </a:solidFill>
        <a:gradFill rotWithShape="1">
          <a:gsLst>
            <a:gs pos="0">
              <a:schemeClr val="phClr">
                <a:tint val="58000"/>
                <a:satMod val="108000"/>
                <a:lumMod val="110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040000" scaled="0"/>
        </a:gradFill>
        <a:gradFill rotWithShape="1">
          <a:gsLst>
            <a:gs pos="0">
              <a:schemeClr val="phClr">
                <a:tint val="94000"/>
                <a:satMod val="105000"/>
                <a:lumMod val="102000"/>
              </a:schemeClr>
            </a:gs>
            <a:gs pos="100000">
              <a:schemeClr val="phClr">
                <a:shade val="74000"/>
                <a:satMod val="128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94000"/>
                <a:satMod val="148000"/>
                <a:lumMod val="150000"/>
              </a:schemeClr>
            </a:gs>
            <a:gs pos="100000">
              <a:schemeClr val="phClr">
                <a:shade val="92000"/>
                <a:hueMod val="104000"/>
                <a:satMod val="140000"/>
                <a:lumMod val="68000"/>
              </a:schemeClr>
            </a:gs>
          </a:gsLst>
          <a:lin ang="5040000" scaled="0"/>
        </a:gradFill>
        <a:blipFill>
          <a:blip xmlns:r="http://schemas.openxmlformats.org/officeDocument/2006/relationships" r:embed="rId1">
            <a:duotone>
              <a:schemeClr val="phClr">
                <a:shade val="88000"/>
                <a:hueMod val="106000"/>
                <a:satMod val="140000"/>
                <a:lumMod val="54000"/>
              </a:schemeClr>
              <a:schemeClr val="phClr">
                <a:tint val="98000"/>
                <a:hueMod val="90000"/>
                <a:satMod val="150000"/>
                <a:lumMod val="16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ircuit" id="{0AC2F7E7-15F5-431C-B2A2-456FE929F56C}" vid="{0911B802-464C-4241-8DD9-B60FF88E379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TM04033919[[fn=Circuit]]</Template>
  <TotalTime>60</TotalTime>
  <Words>0</Words>
  <Application>Microsoft Office PowerPoint</Application>
  <PresentationFormat>Widescreen</PresentationFormat>
  <Paragraphs>0</Paragraphs>
  <Slides>18</Slides>
  <Notes>0</Notes>
  <HiddenSlides>0</HiddenSlides>
  <MMClips>19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Trebuchet MS</vt:lpstr>
      <vt:lpstr>Tw Cen MT</vt:lpstr>
      <vt:lpstr>Circuit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Joanne Anstiss</dc:creator>
  <cp:lastModifiedBy>Joanne Anstiss</cp:lastModifiedBy>
  <cp:revision>7</cp:revision>
  <dcterms:created xsi:type="dcterms:W3CDTF">2020-06-12T08:02:15Z</dcterms:created>
  <dcterms:modified xsi:type="dcterms:W3CDTF">2020-06-12T11:36:12Z</dcterms:modified>
</cp:coreProperties>
</file>