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BF7F9-22D6-486D-9DFC-58EE96138D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E9355B-D00B-4342-87A8-91B97D0803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42F00C-7126-4800-B4C0-4C3FA8FA4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307DE-0B14-4358-9476-375198A11720}" type="datetimeFigureOut">
              <a:rPr lang="en-GB" smtClean="0"/>
              <a:t>12/06/2020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39EF80-3616-4D84-A175-0C27E14B0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FC5F15-7E77-43EF-B169-825C32DA1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B7849-24F0-4DA6-9FD6-192F759353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11611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26C35-8FD1-424B-BBA8-DBE2CF1D9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874A2F-5844-4263-B77A-48BDF3DED5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DBB5FD-A9FC-4E20-A649-186758C17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307DE-0B14-4358-9476-375198A11720}" type="datetimeFigureOut">
              <a:rPr lang="en-GB" smtClean="0"/>
              <a:t>12/06/2020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56CA2C-38C7-4F2A-BA35-D289D46D8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DBC161-99C3-4642-9052-F51CBED1A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B7849-24F0-4DA6-9FD6-192F759353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9398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31B4502-A0CF-41C3-B2B7-E718AB248D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32AC55-033E-4F59-9569-81F455E76C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ACCFB2-10D4-4102-A6E1-8838A5E93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307DE-0B14-4358-9476-375198A11720}" type="datetimeFigureOut">
              <a:rPr lang="en-GB" smtClean="0"/>
              <a:t>12/06/2020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E796AE-5F7B-436F-95B0-7B25C6F95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375B4C-FB41-45B0-960F-6FA94E223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B7849-24F0-4DA6-9FD6-192F759353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0255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1C67E-0A61-4718-B9DC-46BAD52FD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744786-478C-4EC1-9951-C3F3F866C0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2AED05-896D-4F94-9D74-E8A09EADB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307DE-0B14-4358-9476-375198A11720}" type="datetimeFigureOut">
              <a:rPr lang="en-GB" smtClean="0"/>
              <a:t>12/06/2020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06F8EA-743B-445F-A6A7-388846384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35596D-F0E8-4169-8473-EE7E92EA6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B7849-24F0-4DA6-9FD6-192F759353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1832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CB14B-A4D3-44FC-A663-7ED26049D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8CCAAE-5DDB-4B08-8B02-11D3DF5B87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2A0930-77BF-4B9F-AFFC-5BF518AA6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307DE-0B14-4358-9476-375198A11720}" type="datetimeFigureOut">
              <a:rPr lang="en-GB" smtClean="0"/>
              <a:t>12/06/2020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184279-AE4D-4DBE-A0CC-81DA179B5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5A7D0E-D978-47F4-AAE9-4944C5ECE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B7849-24F0-4DA6-9FD6-192F759353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6272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10FF4-8A8B-43FB-BF12-2C2DFCAB2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8B93B2-5A75-44BA-9E17-17BAE883E5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B5B694-4F34-404A-86AD-CA92FC6A37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E559D9-3486-4405-8DBA-66CF5AB66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307DE-0B14-4358-9476-375198A11720}" type="datetimeFigureOut">
              <a:rPr lang="en-GB" smtClean="0"/>
              <a:t>12/06/2020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87226C-7FD2-4FB2-B19D-DEC0C96F3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53DA9B-B51C-4F61-A842-E4148AA42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B7849-24F0-4DA6-9FD6-192F759353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7298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96821-F28F-47A9-B6AF-688B5F4A0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4CB7AE-B69C-4826-86FD-97D7D24843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A9F263-1F42-48DD-BDE1-F1D744E1F9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CF335C-72F9-4B3B-8332-3C9997055A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23A809-0C96-4E9A-861C-C41B1A89C4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6FC175-9856-4843-8BC3-4BE6F041A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307DE-0B14-4358-9476-375198A11720}" type="datetimeFigureOut">
              <a:rPr lang="en-GB" smtClean="0"/>
              <a:t>12/06/2020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19F7BF-8F6F-493E-AE08-E214926B0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F1395A2-4AD6-49F1-8F31-70CBEF97E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B7849-24F0-4DA6-9FD6-192F759353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8874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84965-0909-467C-BB11-7C9FA630B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EFFB13-333C-4D79-9CBA-644189DF1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307DE-0B14-4358-9476-375198A11720}" type="datetimeFigureOut">
              <a:rPr lang="en-GB" smtClean="0"/>
              <a:t>12/06/2020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03FC33-72DE-4330-A6BB-25F1573D6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F01C14-CC69-4649-883B-951D598FD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B7849-24F0-4DA6-9FD6-192F759353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154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DDB2C0-32D7-407E-8BA6-719857E76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307DE-0B14-4358-9476-375198A11720}" type="datetimeFigureOut">
              <a:rPr lang="en-GB" smtClean="0"/>
              <a:t>12/06/2020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F7ACD2-BB0B-4695-AB32-996138131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66AA20-CFA0-45EE-B2DC-5193D9974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B7849-24F0-4DA6-9FD6-192F759353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5031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76629-27F5-4C95-9116-A2A57658E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2B77BB-0740-414B-B56D-F278CEA9D5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AE64F5-3080-468D-963E-5FB9F2514B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B17FFB-13D5-4781-A687-C6C21F60D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307DE-0B14-4358-9476-375198A11720}" type="datetimeFigureOut">
              <a:rPr lang="en-GB" smtClean="0"/>
              <a:t>12/06/2020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F0E388-FEC2-432D-9D33-B56C6942F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2914EE-CF6F-49DB-ADE6-454DE5377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B7849-24F0-4DA6-9FD6-192F759353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1957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DB2C1-8487-4104-A50A-2A0C0FD88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657E64-C78A-449A-92AC-ACE5FF0631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4736D0-C7F0-4054-9F2D-E8CBA56257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00E67E-9B43-4E10-B959-61B2565FA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307DE-0B14-4358-9476-375198A11720}" type="datetimeFigureOut">
              <a:rPr lang="en-GB" smtClean="0"/>
              <a:t>12/06/2020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2F672B-94B1-46D5-84C8-38D2593AF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009036-C0BF-4B64-921F-86F2145DE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B7849-24F0-4DA6-9FD6-192F759353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5025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99FF">
            <a:alpha val="43137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904D3E1-502E-48B7-9722-8A90701DB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500B96-4F79-476E-AC9A-C0E783486B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8BB4AF-96D6-48BA-A4BF-B3C6CB3A86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0307DE-0B14-4358-9476-375198A11720}" type="datetimeFigureOut">
              <a:rPr lang="en-GB" smtClean="0"/>
              <a:t>12/06/2020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5ADD6A-312C-4888-8A3A-B6916B2E37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F40EB0-66FD-49F6-95BA-A874C36679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DB7849-24F0-4DA6-9FD6-192F759353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9749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9.xml"/><Relationship Id="rId6" Type="http://schemas.openxmlformats.org/officeDocument/2006/relationships/image" Target="../media/image3.png"/><Relationship Id="rId5" Type="http://schemas.openxmlformats.org/officeDocument/2006/relationships/image" Target="../media/image14.jpe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3.png"/><Relationship Id="rId2" Type="http://schemas.microsoft.com/office/2007/relationships/media" Target="../media/media10.m4a"/><Relationship Id="rId1" Type="http://schemas.openxmlformats.org/officeDocument/2006/relationships/tags" Target="../tags/tag10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3.png"/><Relationship Id="rId2" Type="http://schemas.microsoft.com/office/2007/relationships/media" Target="../media/media11.m4a"/><Relationship Id="rId1" Type="http://schemas.openxmlformats.org/officeDocument/2006/relationships/tags" Target="../tags/tag1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3.png"/><Relationship Id="rId2" Type="http://schemas.microsoft.com/office/2007/relationships/media" Target="../media/media12.m4a"/><Relationship Id="rId1" Type="http://schemas.openxmlformats.org/officeDocument/2006/relationships/tags" Target="../tags/tag1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3.xml"/><Relationship Id="rId6" Type="http://schemas.openxmlformats.org/officeDocument/2006/relationships/image" Target="../media/image3.png"/><Relationship Id="rId5" Type="http://schemas.openxmlformats.org/officeDocument/2006/relationships/image" Target="../media/image21.jpe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4.xml"/><Relationship Id="rId6" Type="http://schemas.openxmlformats.org/officeDocument/2006/relationships/image" Target="../media/image3.png"/><Relationship Id="rId5" Type="http://schemas.openxmlformats.org/officeDocument/2006/relationships/image" Target="../media/image22.jpe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5.xml"/><Relationship Id="rId6" Type="http://schemas.openxmlformats.org/officeDocument/2006/relationships/image" Target="../media/image3.png"/><Relationship Id="rId5" Type="http://schemas.openxmlformats.org/officeDocument/2006/relationships/image" Target="../media/image23.jpe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3.png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3.png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3.png"/><Relationship Id="rId5" Type="http://schemas.openxmlformats.org/officeDocument/2006/relationships/image" Target="../media/image9.jpe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3.png"/><Relationship Id="rId5" Type="http://schemas.openxmlformats.org/officeDocument/2006/relationships/image" Target="../media/image10.jpe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3.png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8.xml"/><Relationship Id="rId6" Type="http://schemas.openxmlformats.org/officeDocument/2006/relationships/image" Target="../media/image3.png"/><Relationship Id="rId5" Type="http://schemas.openxmlformats.org/officeDocument/2006/relationships/image" Target="../media/image13.jpe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47E30-41F4-4BCC-8253-0D3442D481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4313" y="406400"/>
            <a:ext cx="5963477" cy="2387600"/>
          </a:xfrm>
        </p:spPr>
        <p:txBody>
          <a:bodyPr/>
          <a:lstStyle/>
          <a:p>
            <a:r>
              <a:rPr lang="en-GB" b="1" dirty="0"/>
              <a:t>Wisp – A story of Hope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CDD6E8-7C3E-41A3-A639-B30FE8C569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3581" y="3236120"/>
            <a:ext cx="5724939" cy="1655762"/>
          </a:xfrm>
        </p:spPr>
        <p:txBody>
          <a:bodyPr>
            <a:normAutofit fontScale="92500" lnSpcReduction="20000"/>
          </a:bodyPr>
          <a:lstStyle/>
          <a:p>
            <a:r>
              <a:rPr lang="en-GB" sz="3200" dirty="0"/>
              <a:t>Created by Zana </a:t>
            </a:r>
            <a:r>
              <a:rPr lang="en-GB" sz="3200" dirty="0" err="1"/>
              <a:t>Fraillon</a:t>
            </a:r>
            <a:r>
              <a:rPr lang="en-GB" sz="3200" dirty="0"/>
              <a:t> and Grahame Baker-Smith</a:t>
            </a:r>
          </a:p>
          <a:p>
            <a:endParaRPr lang="en-GB" sz="3200" dirty="0"/>
          </a:p>
          <a:p>
            <a:r>
              <a:rPr lang="en-GB" dirty="0"/>
              <a:t>Retold by Mrs Cameron</a:t>
            </a:r>
          </a:p>
        </p:txBody>
      </p:sp>
      <p:pic>
        <p:nvPicPr>
          <p:cNvPr id="1026" name="Picture 2" descr="IMG_20200612_130200">
            <a:extLst>
              <a:ext uri="{FF2B5EF4-FFF2-40B4-BE49-F238E27FC236}">
                <a16:creationId xmlns:a16="http://schemas.microsoft.com/office/drawing/2014/main" id="{25EF05D0-FDF1-4008-9EB0-FB049DB108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1" t="8502" r="9473" b="7179"/>
          <a:stretch/>
        </p:blipFill>
        <p:spPr bwMode="auto">
          <a:xfrm>
            <a:off x="6692351" y="474536"/>
            <a:ext cx="4876798" cy="5908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5528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36"/>
    </mc:Choice>
    <mc:Fallback>
      <p:transition spd="slow" advTm="533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2B512-3387-4CA6-A8FE-BE5B1AF88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56B4CF-14AC-4035-B7A3-9BF509E93E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42" name="Picture 2" descr="IMG_20200612_130353">
            <a:extLst>
              <a:ext uri="{FF2B5EF4-FFF2-40B4-BE49-F238E27FC236}">
                <a16:creationId xmlns:a16="http://schemas.microsoft.com/office/drawing/2014/main" id="{8E0E010C-28D3-49D4-8C4F-C1EA71098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411895" y="841513"/>
            <a:ext cx="6876291" cy="5156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6EA5944-E1C5-44DC-9B82-EB4C66485A5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76691" y="40174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8556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348"/>
    </mc:Choice>
    <mc:Fallback>
      <p:transition spd="slow" advTm="283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971" objId="4"/>
        <p14:stopEvt time="25471" objId="4"/>
        <p14:playEvt time="27798" objId="4"/>
        <p14:stopEvt time="28348" objId="4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B8A5C-D37F-48ED-9EDC-E6256E505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8B01D4-1939-4E1A-B0C7-9FEA342485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1266" name="Picture 2" descr="IMG_20200612_130359">
            <a:extLst>
              <a:ext uri="{FF2B5EF4-FFF2-40B4-BE49-F238E27FC236}">
                <a16:creationId xmlns:a16="http://schemas.microsoft.com/office/drawing/2014/main" id="{A3375D2A-A7EF-494B-B3A0-C2236425C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57073" y="875497"/>
            <a:ext cx="7010518" cy="525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1267" name="Picture 3" descr="IMG_20200612_130403">
            <a:extLst>
              <a:ext uri="{FF2B5EF4-FFF2-40B4-BE49-F238E27FC236}">
                <a16:creationId xmlns:a16="http://schemas.microsoft.com/office/drawing/2014/main" id="{1BB79E05-9BC7-44B0-A4ED-7990BD354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219336" y="876663"/>
            <a:ext cx="7011127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D45A48A-F429-4E71-B866-CC2A6F06D8E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01739" y="2301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6753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525"/>
    </mc:Choice>
    <mc:Fallback>
      <p:transition spd="slow" advTm="325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916" objId="4"/>
        <p14:stopEvt time="29964" objId="4"/>
        <p14:playEvt time="31432" objId="4"/>
        <p14:stopEvt time="32525" objId="4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8DBE4-EA71-44AE-96AD-D9580D770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2A941A-4FF1-4CD5-A6DA-BB8D8F134A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2290" name="Picture 2" descr="IMG_20200612_130411">
            <a:extLst>
              <a:ext uri="{FF2B5EF4-FFF2-40B4-BE49-F238E27FC236}">
                <a16:creationId xmlns:a16="http://schemas.microsoft.com/office/drawing/2014/main" id="{617D2263-DC59-45EA-980F-BA48F50BD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71560" y="862260"/>
            <a:ext cx="6904534" cy="5180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2291" name="Picture 3" descr="IMG_20200612_130414">
            <a:extLst>
              <a:ext uri="{FF2B5EF4-FFF2-40B4-BE49-F238E27FC236}">
                <a16:creationId xmlns:a16="http://schemas.microsoft.com/office/drawing/2014/main" id="{4334A564-1109-4E0B-9FE5-A43214106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232306" y="863691"/>
            <a:ext cx="6907399" cy="5180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7D7D98B-8435-40D9-ABB2-D10EBFE4A5A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6678" y="2301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5541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841"/>
    </mc:Choice>
    <mc:Fallback>
      <p:transition spd="slow" advTm="208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847" objId="4"/>
        <p14:stopEvt time="19005" objId="4"/>
        <p14:playEvt time="20298" objId="4"/>
        <p14:stopEvt time="20841" objId="4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BAC6E-0197-4208-80FA-520D0F6E8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E759C7-BD54-4356-AE0D-41B1A57549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3314" name="Picture 2" descr="IMG_20200612_130419">
            <a:extLst>
              <a:ext uri="{FF2B5EF4-FFF2-40B4-BE49-F238E27FC236}">
                <a16:creationId xmlns:a16="http://schemas.microsoft.com/office/drawing/2014/main" id="{D94B0DAF-92BC-459C-B43F-19F8F7715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413028" y="857250"/>
            <a:ext cx="6893963" cy="5169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3315" name="Picture 3" descr="IMG_20200612_130423">
            <a:extLst>
              <a:ext uri="{FF2B5EF4-FFF2-40B4-BE49-F238E27FC236}">
                <a16:creationId xmlns:a16="http://schemas.microsoft.com/office/drawing/2014/main" id="{2D1786D0-2AD4-451D-B187-F1BA8A5ACD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233"/>
          <a:stretch/>
        </p:blipFill>
        <p:spPr bwMode="auto">
          <a:xfrm rot="16200000">
            <a:off x="6571878" y="434009"/>
            <a:ext cx="4614159" cy="5989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7996D84-08A6-4FEB-A6FA-83596256CE5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4156" y="2301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4200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545"/>
    </mc:Choice>
    <mc:Fallback>
      <p:transition spd="slow" advTm="235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481" objId="4"/>
        <p14:stopEvt time="21108" objId="4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D0E5D-1D70-40C8-97FF-8921FD534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9CC652-04F2-4C26-9456-0511BC8FE6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4338" name="Picture 2" descr="IMG_20200612_130429">
            <a:extLst>
              <a:ext uri="{FF2B5EF4-FFF2-40B4-BE49-F238E27FC236}">
                <a16:creationId xmlns:a16="http://schemas.microsoft.com/office/drawing/2014/main" id="{69058E14-8571-42EF-BAC3-27FB50705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425147" y="859804"/>
            <a:ext cx="6876291" cy="5156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48D72BE-BF81-46A4-9265-514877BCB8B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51722" y="41830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0350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466"/>
    </mc:Choice>
    <mc:Fallback>
      <p:transition spd="slow" advTm="334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998" objId="4"/>
        <p14:stopEvt time="31912" objId="4"/>
        <p14:playEvt time="32926" objId="4"/>
        <p14:stopEvt time="33466" objId="4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06EBA-5C37-4770-B679-F0DB3649E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B05AAC-389D-40D8-8224-4B6C3B85F7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5362" name="Picture 2" descr="IMG_20200612_130437">
            <a:extLst>
              <a:ext uri="{FF2B5EF4-FFF2-40B4-BE49-F238E27FC236}">
                <a16:creationId xmlns:a16="http://schemas.microsoft.com/office/drawing/2014/main" id="{AE6EC28F-7308-4351-8A32-5BDB025E6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15544" y="0"/>
            <a:ext cx="9160911" cy="6867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469A9A5-9397-466C-9AEB-6DBF757DEA2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3399" y="46883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8104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11"/>
    </mc:Choice>
    <mc:Fallback>
      <p:transition spd="slow" advTm="101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627" objId="4"/>
        <p14:stopEvt time="7800" objId="4"/>
        <p14:playEvt time="8825" objId="4"/>
        <p14:stopEvt time="10111" objId="4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E6E11-3060-4118-BC4A-34258942A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F1788E-A019-4A60-B679-67892F18C3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6386" name="Picture 2" descr="IMG_20200612_130446">
            <a:extLst>
              <a:ext uri="{FF2B5EF4-FFF2-40B4-BE49-F238E27FC236}">
                <a16:creationId xmlns:a16="http://schemas.microsoft.com/office/drawing/2014/main" id="{9ADDBE99-5284-4DC6-A09E-D7F625303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515703" y="844033"/>
            <a:ext cx="6893963" cy="5169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FD276CF-513E-41A1-925E-15001A47687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" y="33548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4758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42"/>
    </mc:Choice>
    <mc:Fallback>
      <p:transition spd="slow" advTm="120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008" objId="4"/>
        <p14:stopEvt time="4832" objId="4"/>
        <p14:playEvt time="8938" objId="4"/>
        <p14:stopEvt time="11707" objId="4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F2D54-46F9-4E2B-B4B9-AF738C6A0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5E7A5A-B33A-44AD-9419-CDB7F1A200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 descr="IMG_20200612_130220">
            <a:extLst>
              <a:ext uri="{FF2B5EF4-FFF2-40B4-BE49-F238E27FC236}">
                <a16:creationId xmlns:a16="http://schemas.microsoft.com/office/drawing/2014/main" id="{784E9979-B647-46BA-AC18-A0C22F750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96574" y="-1074464"/>
            <a:ext cx="6798852" cy="906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81C124E-FB22-445D-8157-138065CCFE3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3400" y="36512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9003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90"/>
    </mc:Choice>
    <mc:Fallback>
      <p:transition spd="slow" advTm="135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62" objId="5"/>
        <p14:stopEvt time="11153" objId="5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0AB86-60A7-44E3-B882-CAC777B6F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71CF19-1892-49A8-A9A8-02D34F920A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4" name="Picture 2" descr="IMG_20200612_130228">
            <a:extLst>
              <a:ext uri="{FF2B5EF4-FFF2-40B4-BE49-F238E27FC236}">
                <a16:creationId xmlns:a16="http://schemas.microsoft.com/office/drawing/2014/main" id="{0DF79832-9C3E-4BD7-89FD-F0751A940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374426" y="-1249812"/>
            <a:ext cx="7017490" cy="9357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C8ED764-F393-4524-9CD6-0297CC92EFE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61812" y="34873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1916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807"/>
    </mc:Choice>
    <mc:Fallback>
      <p:transition spd="slow" advTm="278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1530" objId="4"/>
        <p14:stopEvt time="23430" objId="4"/>
        <p14:playEvt time="24949" objId="4"/>
        <p14:stopEvt time="27807" objId="4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9481F-377C-43F0-A206-7DC70910C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C783D-3B31-419C-803F-73DFB62839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098" name="Picture 2" descr="IMG_20200612_130238">
            <a:extLst>
              <a:ext uri="{FF2B5EF4-FFF2-40B4-BE49-F238E27FC236}">
                <a16:creationId xmlns:a16="http://schemas.microsoft.com/office/drawing/2014/main" id="{FF3B92F7-DD04-4ABA-9705-EC4C30921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97774" y="410654"/>
            <a:ext cx="7106019" cy="6281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4099" name="Picture 3" descr="IMG_20200612_130244">
            <a:extLst>
              <a:ext uri="{FF2B5EF4-FFF2-40B4-BE49-F238E27FC236}">
                <a16:creationId xmlns:a16="http://schemas.microsoft.com/office/drawing/2014/main" id="{91ADACE3-B7D6-44A8-A323-8A47FBBE1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345905" y="118925"/>
            <a:ext cx="7823065" cy="586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9C09A8A-6A15-4154-AB21-6F19E9FB364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14991" y="41830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4834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098"/>
    </mc:Choice>
    <mc:Fallback>
      <p:transition spd="slow" advTm="340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815" objId="4"/>
        <p14:stopEvt time="32244" objId="4"/>
        <p14:playEvt time="33305" objId="4"/>
        <p14:stopEvt time="34098" objId="4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E04DA-1559-466A-9B54-B14D9EBD2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D266F3-B182-4529-B3C9-A252BC26A0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122" name="Picture 2" descr="IMG_20200612_130254">
            <a:extLst>
              <a:ext uri="{FF2B5EF4-FFF2-40B4-BE49-F238E27FC236}">
                <a16:creationId xmlns:a16="http://schemas.microsoft.com/office/drawing/2014/main" id="{7A4DD2A4-3237-433E-AE6D-C96AF92CE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179460" y="899576"/>
            <a:ext cx="7194375" cy="5395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5123" name="Picture 3" descr="IMG_20200612_130258">
            <a:extLst>
              <a:ext uri="{FF2B5EF4-FFF2-40B4-BE49-F238E27FC236}">
                <a16:creationId xmlns:a16="http://schemas.microsoft.com/office/drawing/2014/main" id="{98D1139F-FC07-4257-A853-8F55F1074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217254" y="898083"/>
            <a:ext cx="7191391" cy="5395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D3B46FC-F992-48D0-A713-AAB85A6571F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61019" y="50341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7523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190"/>
    </mc:Choice>
    <mc:Fallback>
      <p:transition spd="slow" advTm="271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902" objId="4"/>
        <p14:stopEvt time="24122" objId="4"/>
        <p14:playEvt time="26720" objId="4"/>
        <p14:stopEvt time="27190" objId="4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A4CC6-29F7-4069-8594-128920526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6D4920-F63C-4FE5-AA86-137AEFDCA6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146" name="Picture 2" descr="IMG_20200612_130312">
            <a:extLst>
              <a:ext uri="{FF2B5EF4-FFF2-40B4-BE49-F238E27FC236}">
                <a16:creationId xmlns:a16="http://schemas.microsoft.com/office/drawing/2014/main" id="{303E90D3-56D5-4097-BF66-42EC28B1D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27280" y="-16577"/>
            <a:ext cx="10126250" cy="6891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D182EBC-F815-4C0B-B12A-93B1D57694D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52382" y="32205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295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903"/>
    </mc:Choice>
    <mc:Fallback>
      <p:transition spd="slow" advTm="209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122" objId="5"/>
        <p14:stopEvt time="19234" objId="5"/>
        <p14:playEvt time="19986" objId="5"/>
        <p14:stopEvt time="20903" objId="5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F5B6F6-4400-477E-A4DB-4F65615D5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FD03A-952D-4152-8AC1-E26C45FE34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170" name="Picture 2" descr="IMG_20200612_130320">
            <a:extLst>
              <a:ext uri="{FF2B5EF4-FFF2-40B4-BE49-F238E27FC236}">
                <a16:creationId xmlns:a16="http://schemas.microsoft.com/office/drawing/2014/main" id="{39E7CED7-1A4C-4360-831E-BB96FDAA7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405261" y="879690"/>
            <a:ext cx="7035333" cy="5275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81FC172-F167-4DF8-92BA-7A56AC95956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47752" y="66245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5585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722"/>
    </mc:Choice>
    <mc:Fallback>
      <p:transition spd="slow" advTm="39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auseEvt time="3533" objId="4"/>
        <p14:seekEvt time="3533" objId="4" seek="12503"/>
        <p14:seekEvt time="5218" objId="4" seek="291"/>
        <p14:resumeEvt time="6023" objId="4"/>
        <p14:stopEvt time="37780" objId="4"/>
        <p14:playEvt time="38819" objId="4"/>
        <p14:stopEvt time="39722" objId="4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1A848-0B31-438D-A45D-ACD3DB47E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6DBB56-EB2D-4DCD-882E-4AA4846FD3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194" name="Picture 2" descr="IMG_20200612_130328">
            <a:extLst>
              <a:ext uri="{FF2B5EF4-FFF2-40B4-BE49-F238E27FC236}">
                <a16:creationId xmlns:a16="http://schemas.microsoft.com/office/drawing/2014/main" id="{21A96A11-89D6-45DD-B6B1-A7506D31A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781906" y="377659"/>
            <a:ext cx="7406433" cy="5554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8195" name="Picture 3" descr="IMG_20200612_130332">
            <a:extLst>
              <a:ext uri="{FF2B5EF4-FFF2-40B4-BE49-F238E27FC236}">
                <a16:creationId xmlns:a16="http://schemas.microsoft.com/office/drawing/2014/main" id="{A2A64D4F-180C-4FF6-AA48-26AAA25BD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495347" y="580515"/>
            <a:ext cx="7174588" cy="5380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222976B-2CDD-4C5A-B1E1-57D21271597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53716" y="7143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45586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571"/>
    </mc:Choice>
    <mc:Fallback>
      <p:transition spd="slow" advTm="345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346" objId="4"/>
        <p14:stopEvt time="32451" objId="4"/>
        <p14:playEvt time="33676" objId="4"/>
        <p14:stopEvt time="34571" objId="4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0D6F7-7EC1-4877-8F3A-19CE23C89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F095AF-23D2-4527-B5A5-725A257EA8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218" name="Picture 2" descr="IMG_20200612_130340">
            <a:extLst>
              <a:ext uri="{FF2B5EF4-FFF2-40B4-BE49-F238E27FC236}">
                <a16:creationId xmlns:a16="http://schemas.microsoft.com/office/drawing/2014/main" id="{8693A766-ADA8-4EC4-902B-EF60AEE40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414104" y="857594"/>
            <a:ext cx="6858620" cy="5143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91CD9A3-640C-451C-99CF-D7B8619787C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70065" y="55755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9580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158"/>
    </mc:Choice>
    <mc:Fallback>
      <p:transition spd="slow" advTm="321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552" objId="4"/>
        <p14:stopEvt time="30370" objId="4"/>
        <p14:playEvt time="31334" objId="4"/>
        <p14:stopEvt time="32158" objId="4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17</Words>
  <Application>Microsoft Office PowerPoint</Application>
  <PresentationFormat>Widescreen</PresentationFormat>
  <Paragraphs>4</Paragraphs>
  <Slides>16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Wisp – A story of Hope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Wisp – A story of Hope</dc:title>
  <dc:creator>Emma Cameron</dc:creator>
  <cp:lastModifiedBy>Emma Cameron</cp:lastModifiedBy>
  <cp:revision>7</cp:revision>
  <dcterms:created xsi:type="dcterms:W3CDTF">2020-06-12T12:34:32Z</dcterms:created>
  <dcterms:modified xsi:type="dcterms:W3CDTF">2020-06-12T13:29:18Z</dcterms:modified>
</cp:coreProperties>
</file>