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5465F-F9CD-404D-941A-7E8493AFC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242583-520E-4020-8E44-525F8C639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28A83-A2F2-432B-9691-06A7426E7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F4E8-5E4C-496D-9F41-078CD4F48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6970D-54F6-45DA-8D41-3E964B63C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C1988-4771-4EC8-859F-48F41FFC2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4AA13E-4338-4C6A-B595-66F4E1ADF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09121-4E50-4459-876C-3E1C3A2F9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425D0-B3CF-4676-863F-1864BC173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5222E-E20A-4A04-8E3C-574A9740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8BA3CC-7E7C-4A18-8EDD-4D16D35B9D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46D2E-876A-4B87-BE8A-8ECB2E27A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53EF3-FAD8-403D-A21C-221277BB2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DBFFB-07F5-4F46-801C-E2F69663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B4F5E-C62D-48AB-A7F3-602D5C47E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501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CC537-CE73-461F-B00E-39CCAFD5E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95A9E-6430-41CD-95D1-A861A2FAD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B7E88-5C14-4B9F-B81F-55F896C1A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FF7D1-996B-4A54-84FC-15BE8670E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F267F-D728-4808-BA50-B6762BA2E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9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361F6-B04D-4919-AE5C-9E336FC72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D41DF-2A94-4945-866A-ECA4C7D29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0569B-E4A9-4FC6-B68F-0B914065E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49208-4F8E-4CC0-B651-577C32EEF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98B0A-77D3-4897-BF8C-6C70E7B41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43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656E4-D3AA-4725-8C04-955D87D15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F68E8-FC3A-4309-BC7C-752B56DB42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2F37B-E728-4A3F-9E37-7C0A4158C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85754-DA46-46A4-ADA2-11FADC6B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EA6800-26EF-4D36-BE85-78BD8B5F1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07D2F9-9ED9-4C8C-B6A1-5E698EF85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00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6F577-C986-4BF2-9E1E-B90B5171F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AF95A-1EDA-4BFE-B699-61A0D757B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B12A1-09A0-44F3-86C2-AC4D3DB8A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98E130-447A-47B6-AD6F-88A9D0C27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8FADAD-423C-439E-8484-7BA13E68F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A942A9-F7CB-466C-88C7-CC6AB506B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FA77C1-BF1C-4095-819C-1B4248925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942E26-57B6-47F9-808E-39516DEE7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604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B2BBE-B9F5-4B70-945B-D69CD9CB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AFF367-D8DB-4069-947D-BE39CC260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71AC5F-8760-4F51-804B-0281A8AA5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0E655-5EEC-4A86-A99D-B02871DA4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23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607D83-D0FA-4B8D-B0ED-7B222657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6D6651-73AA-4217-A1BC-09BBBE0F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F3559-6036-4214-93A5-E1592F15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846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DDF86-EFC4-46FF-A186-ABB4DE441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E895B-B875-489A-830E-57896E22A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67AC11-25FB-48D1-9887-28E96CC51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FE56F1-EB51-429B-842E-AE74D94B1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B04F3E-4995-4AA6-8827-8C5BF027F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76144-EFD9-4D7B-91F6-ACC64F7B5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69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CC2EF-47E4-40D6-964B-3A6DFBF1D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A5C7A2-A41D-4465-9BEC-768C6AFEAA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C51C5-FB30-4283-8467-E4B28939B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1B0F-B3B0-4798-AC53-E0848C979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40A39-748A-40BC-941E-F2BAEEE54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70B013-A986-461F-9D78-E1E0C18D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41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AB0E49-864E-4987-A4C9-4BF36D3C5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05323-F894-4D77-BDD9-62FCDB738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3D07A-D135-42F3-BD7F-246015BF47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683ED-BF7A-4AD6-B90A-569ED93769D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6F8A2-6F75-4142-A9B2-E79C2BDB4F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D39E6-9878-4B16-BC1D-4F8B65CC4B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15086-A1DB-4A34-AFC7-B6084D037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77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D269C-9751-40E8-B0EB-B3569C8E2F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1DE49E-AFC7-40A8-B878-DD5B9A140D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12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Gibbons</dc:creator>
  <cp:lastModifiedBy>Nicola Gibbons</cp:lastModifiedBy>
  <cp:revision>1</cp:revision>
  <dcterms:created xsi:type="dcterms:W3CDTF">2020-06-10T19:10:56Z</dcterms:created>
  <dcterms:modified xsi:type="dcterms:W3CDTF">2020-06-10T19:11:12Z</dcterms:modified>
</cp:coreProperties>
</file>