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E0028-30CB-4FE9-AC7A-A07562A3E1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EB9F3F-B139-4AA5-95EF-62F01BF1E4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169281-A155-4AFB-AFD0-38798A5CF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54FDF-C902-4959-A655-782ABB88A0C8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9D0214-81C5-43E8-B4EA-1DB7CEC74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A3D041-0AFB-4E98-B2A5-471CB3A4D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EF9A-752C-452D-B8AA-47B0CFB8B1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855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B6317-CFCE-4218-83E5-E594C5727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CA2918-1160-4C92-ABC1-AF0061B026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5C345C-8EFA-4E83-A548-3640D63F4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54FDF-C902-4959-A655-782ABB88A0C8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395AA6-E19E-4E0A-9DAA-AD94FC1EA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0621CD-2ECA-412D-AAA8-1AA5E0BE3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EF9A-752C-452D-B8AA-47B0CFB8B1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9027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2FA285-1B1C-449B-A5EA-362660620B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62504C-285E-4037-8D03-0FEE7FBD7F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9FF45-3519-47CB-ABB5-A8F26BA98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54FDF-C902-4959-A655-782ABB88A0C8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1E3A92-D9FA-4588-AEB5-9C27161D7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A3B22B-10E8-41FF-9482-8F13E4702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EF9A-752C-452D-B8AA-47B0CFB8B1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2788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A0E0A-2C57-4AE1-B51E-0B42BBF7F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B7E781-78F9-45C8-9D4B-B216C83015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FECF59-D2CF-4A97-A2DC-DEA3BC73B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54FDF-C902-4959-A655-782ABB88A0C8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6C7A46-4455-48D9-856A-4B411BC7A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F25B9D-3DDF-43EE-80FA-16057DE95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EF9A-752C-452D-B8AA-47B0CFB8B1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760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11164-B609-43AD-B21C-AA80BD2CA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0B1A18-A3A9-43A6-8DB7-9ACA3D6E74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6C24F1-B2C2-4439-9F6E-D5C78FE57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54FDF-C902-4959-A655-782ABB88A0C8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523941-AC72-4682-B6F8-4E3B5FE83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F0DBFC-6220-42B1-A18A-EF558DD39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EF9A-752C-452D-B8AA-47B0CFB8B1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951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05682-20DB-41E6-9FE1-B02D3F85B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BF82C-6A39-484C-828F-C304539B47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284C7F-F11C-44FA-878A-64F22ABDF1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88A788-732E-45F5-947E-228729043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54FDF-C902-4959-A655-782ABB88A0C8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3A8A32-84FD-42D7-AA23-294CB4577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A2865B-8681-4CC1-9126-D7856DFD6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EF9A-752C-452D-B8AA-47B0CFB8B1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3020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159C6-F540-41B5-B9B5-549F4EE31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D00762-A045-4730-8F4C-51D05AA4F4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33687D-F12E-4455-BC74-74887C7D41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443A12-D134-4B16-9F83-291C4DBFC5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066B1C-58DD-4F9B-BC4D-69C37D762B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51F566-1F21-463E-B668-B9C6579D2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54FDF-C902-4959-A655-782ABB88A0C8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C310338-31B6-44F4-A009-0344A7554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70D966-DF5D-4536-BED2-C783B76A8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EF9A-752C-452D-B8AA-47B0CFB8B1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6602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E99BF-8D28-49E2-8E02-5B8D51487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6CEABA-2692-4ED2-983B-E5A913883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54FDF-C902-4959-A655-782ABB88A0C8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A74FB2-5DA5-4E62-B73A-469A38392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3FF9AF-1E63-4CC2-8161-2A9127D8A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EF9A-752C-452D-B8AA-47B0CFB8B1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0448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28D0A9-0A17-4D5B-B4BE-5E88440C5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54FDF-C902-4959-A655-782ABB88A0C8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30B3F6-B70C-4C09-9E7E-738DBC6E4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F2C0A3-D240-469B-83BE-4D18410BC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EF9A-752C-452D-B8AA-47B0CFB8B1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0249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1A207-EFBD-409C-B9C5-D4C0F60E7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497368-6BA5-47D9-BCE9-1474C4FC6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C01E7F-C11F-4C20-B6E0-D57DB6C707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EAADC-460A-4677-8F98-08EC18755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54FDF-C902-4959-A655-782ABB88A0C8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3F6899-226D-4132-8871-EBB0DE7A8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8D59C2-6DAC-482C-B1E2-B383F7A75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EF9A-752C-452D-B8AA-47B0CFB8B1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537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D4641-D29B-4AE4-B477-A91592A28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00B122-5286-4B44-A12D-9736B4D3DE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7B4CEF-2014-46E6-AC99-96E8286D09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6630AF-FA88-490E-899A-630324E62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54FDF-C902-4959-A655-782ABB88A0C8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4605C5-C9EC-40BC-8770-A437F6D44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E8E873-0538-4336-8EFE-F82255423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EF9A-752C-452D-B8AA-47B0CFB8B1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3011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EF7E59-CDE6-4D05-8AD0-832AB584F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D355A-DA57-47D2-80ED-5187E07B54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B8BFBB-B9A9-43AE-858F-DE5D997A82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54FDF-C902-4959-A655-782ABB88A0C8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75BDDC-7F0B-4280-85CE-81D6003F35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2E6FFF-9D97-4B25-BA6E-CB82770659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8EF9A-752C-452D-B8AA-47B0CFB8B1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3822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2.png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2.png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2.png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2.png"/><Relationship Id="rId4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2.png"/><Relationship Id="rId4" Type="http://schemas.openxmlformats.org/officeDocument/2006/relationships/image" Target="../media/image1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2.png"/><Relationship Id="rId4" Type="http://schemas.openxmlformats.org/officeDocument/2006/relationships/image" Target="../media/image1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2.png"/><Relationship Id="rId4" Type="http://schemas.openxmlformats.org/officeDocument/2006/relationships/image" Target="../media/image1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2.png"/><Relationship Id="rId4" Type="http://schemas.openxmlformats.org/officeDocument/2006/relationships/image" Target="../media/image18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2.png"/><Relationship Id="rId4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2.png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90657-BD1D-4A06-BDDC-820B2D65FD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B87E4E-690D-4504-8FDD-FB38678FC4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9D9550-F3F1-4285-8EA5-FE1E3FCE7E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685800"/>
            <a:ext cx="9753600" cy="5486400"/>
          </a:xfrm>
          <a:prstGeom prst="rect">
            <a:avLst/>
          </a:prstGeom>
        </p:spPr>
      </p:pic>
      <p:pic>
        <p:nvPicPr>
          <p:cNvPr id="7" name="page 1">
            <a:hlinkClick r:id="" action="ppaction://media"/>
            <a:extLst>
              <a:ext uri="{FF2B5EF4-FFF2-40B4-BE49-F238E27FC236}">
                <a16:creationId xmlns:a16="http://schemas.microsoft.com/office/drawing/2014/main" id="{90DC98BA-703D-4BB4-B50D-F51586FD48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72800" y="381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0092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9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D4CF9-62EB-4607-812E-428A0A657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C1A7C06-2DF1-4D11-BF7A-8DCF5EBF24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600" cy="5917085"/>
          </a:xfrm>
        </p:spPr>
      </p:pic>
      <p:pic>
        <p:nvPicPr>
          <p:cNvPr id="6" name="page 10">
            <a:hlinkClick r:id="" action="ppaction://media"/>
            <a:extLst>
              <a:ext uri="{FF2B5EF4-FFF2-40B4-BE49-F238E27FC236}">
                <a16:creationId xmlns:a16="http://schemas.microsoft.com/office/drawing/2014/main" id="{59782CE9-8E22-4674-9094-6ECD138B48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30948" y="365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327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0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D4CF9-62EB-4607-812E-428A0A657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77DB940-736C-46A3-9668-A107754C4D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365125"/>
            <a:ext cx="10515599" cy="5917085"/>
          </a:xfrm>
        </p:spPr>
      </p:pic>
      <p:pic>
        <p:nvPicPr>
          <p:cNvPr id="6" name="page 11">
            <a:hlinkClick r:id="" action="ppaction://media"/>
            <a:extLst>
              <a:ext uri="{FF2B5EF4-FFF2-40B4-BE49-F238E27FC236}">
                <a16:creationId xmlns:a16="http://schemas.microsoft.com/office/drawing/2014/main" id="{DA4D6C51-4DDF-4725-962D-78DF9BEB20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39399" y="5757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587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0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D4CF9-62EB-4607-812E-428A0A657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49DD3FE-9533-4FDA-B44B-BA8DB4844B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365125"/>
            <a:ext cx="10889985" cy="6127750"/>
          </a:xfrm>
        </p:spPr>
      </p:pic>
      <p:pic>
        <p:nvPicPr>
          <p:cNvPr id="6" name="page 12">
            <a:hlinkClick r:id="" action="ppaction://media"/>
            <a:extLst>
              <a:ext uri="{FF2B5EF4-FFF2-40B4-BE49-F238E27FC236}">
                <a16:creationId xmlns:a16="http://schemas.microsoft.com/office/drawing/2014/main" id="{DA4364DB-2E25-4BFE-A465-13F368B4F0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13785" y="3353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90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87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D4CF9-62EB-4607-812E-428A0A657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D0C64F3-89F4-49B6-A262-B1DD31A4D4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600" cy="5917085"/>
          </a:xfrm>
        </p:spPr>
      </p:pic>
      <p:pic>
        <p:nvPicPr>
          <p:cNvPr id="6" name="page 13">
            <a:hlinkClick r:id="" action="ppaction://media"/>
            <a:extLst>
              <a:ext uri="{FF2B5EF4-FFF2-40B4-BE49-F238E27FC236}">
                <a16:creationId xmlns:a16="http://schemas.microsoft.com/office/drawing/2014/main" id="{73A0B42F-106E-4D36-8C81-F4F6CFB7D2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44200" y="4945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377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50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D4CF9-62EB-4607-812E-428A0A657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C0BBBE2-02BE-460F-9EE1-2FC2DBDB67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365125"/>
            <a:ext cx="10514391" cy="5916405"/>
          </a:xfrm>
        </p:spPr>
      </p:pic>
      <p:pic>
        <p:nvPicPr>
          <p:cNvPr id="6" name="page 14">
            <a:hlinkClick r:id="" action="ppaction://media"/>
            <a:extLst>
              <a:ext uri="{FF2B5EF4-FFF2-40B4-BE49-F238E27FC236}">
                <a16:creationId xmlns:a16="http://schemas.microsoft.com/office/drawing/2014/main" id="{B14886FB-7B86-4A8B-9D4F-4EA471864D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42990" y="27167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239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22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D4CF9-62EB-4607-812E-428A0A657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71C9351-FEBE-4D45-8A9E-80C6C6E7B8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365125"/>
            <a:ext cx="10514391" cy="5916405"/>
          </a:xfrm>
        </p:spPr>
      </p:pic>
      <p:pic>
        <p:nvPicPr>
          <p:cNvPr id="6" name="page 15">
            <a:hlinkClick r:id="" action="ppaction://media"/>
            <a:extLst>
              <a:ext uri="{FF2B5EF4-FFF2-40B4-BE49-F238E27FC236}">
                <a16:creationId xmlns:a16="http://schemas.microsoft.com/office/drawing/2014/main" id="{A2E17AFD-3A9F-4D48-963A-BB2567312B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42990" y="4945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147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D4CF9-62EB-4607-812E-428A0A657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831FA7C-AC6A-4FE8-9FAF-35037419A4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365125"/>
            <a:ext cx="10514391" cy="5916405"/>
          </a:xfrm>
        </p:spPr>
      </p:pic>
      <p:pic>
        <p:nvPicPr>
          <p:cNvPr id="7" name="page 16">
            <a:hlinkClick r:id="" action="ppaction://media"/>
            <a:extLst>
              <a:ext uri="{FF2B5EF4-FFF2-40B4-BE49-F238E27FC236}">
                <a16:creationId xmlns:a16="http://schemas.microsoft.com/office/drawing/2014/main" id="{FBB2F60C-EAEC-40B9-B794-FED1F77849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41496" y="27167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93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D4CF9-62EB-4607-812E-428A0A657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4C9057D-8801-4665-A8E2-9523542B32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365125"/>
            <a:ext cx="10889985" cy="6127750"/>
          </a:xfrm>
        </p:spPr>
      </p:pic>
      <p:pic>
        <p:nvPicPr>
          <p:cNvPr id="6" name="page 17">
            <a:hlinkClick r:id="" action="ppaction://media"/>
            <a:extLst>
              <a:ext uri="{FF2B5EF4-FFF2-40B4-BE49-F238E27FC236}">
                <a16:creationId xmlns:a16="http://schemas.microsoft.com/office/drawing/2014/main" id="{1BE6BB12-8C66-4671-877A-383C4D9750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0435" y="4183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950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2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D4CF9-62EB-4607-812E-428A0A657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5FEFF02-CA52-4610-A6E7-E85C22D1A5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600" cy="5917085"/>
          </a:xfrm>
        </p:spPr>
      </p:pic>
      <p:pic>
        <p:nvPicPr>
          <p:cNvPr id="6" name="page 18">
            <a:hlinkClick r:id="" action="ppaction://media"/>
            <a:extLst>
              <a:ext uri="{FF2B5EF4-FFF2-40B4-BE49-F238E27FC236}">
                <a16:creationId xmlns:a16="http://schemas.microsoft.com/office/drawing/2014/main" id="{F61E37EE-CF68-480D-960E-0B31B8EB5E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44200" y="5757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771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47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AFFEA-110B-4DEC-A2C1-FB76495DB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9D4DC42-956D-4306-945C-A976E1EB8F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85046" cy="5956162"/>
          </a:xfrm>
        </p:spPr>
      </p:pic>
      <p:pic>
        <p:nvPicPr>
          <p:cNvPr id="8" name="Page 2">
            <a:hlinkClick r:id="" action="ppaction://media"/>
            <a:extLst>
              <a:ext uri="{FF2B5EF4-FFF2-40B4-BE49-F238E27FC236}">
                <a16:creationId xmlns:a16="http://schemas.microsoft.com/office/drawing/2014/main" id="{8A54C62E-C979-457D-9012-0BF63759CA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13646" y="42824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057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109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D4CF9-62EB-4607-812E-428A0A657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63A847C-8FE8-4FCB-894E-1400D25785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365125"/>
            <a:ext cx="10515599" cy="5917085"/>
          </a:xfrm>
        </p:spPr>
      </p:pic>
      <p:pic>
        <p:nvPicPr>
          <p:cNvPr id="6" name="page 3">
            <a:hlinkClick r:id="" action="ppaction://media"/>
            <a:extLst>
              <a:ext uri="{FF2B5EF4-FFF2-40B4-BE49-F238E27FC236}">
                <a16:creationId xmlns:a16="http://schemas.microsoft.com/office/drawing/2014/main" id="{EB4EF494-F662-4983-A462-CFE94FB230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92408" y="4183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274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4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D4CF9-62EB-4607-812E-428A0A657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819980D-08A6-4517-835A-C1C26216C6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600" cy="5917085"/>
          </a:xfrm>
        </p:spPr>
      </p:pic>
      <p:pic>
        <p:nvPicPr>
          <p:cNvPr id="6" name="page 4">
            <a:hlinkClick r:id="" action="ppaction://media"/>
            <a:extLst>
              <a:ext uri="{FF2B5EF4-FFF2-40B4-BE49-F238E27FC236}">
                <a16:creationId xmlns:a16="http://schemas.microsoft.com/office/drawing/2014/main" id="{E3195542-4A3F-487A-9696-6D489A376C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44200" y="4183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294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2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D4CF9-62EB-4607-812E-428A0A657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2F2FB98-A355-4A31-B014-FECE92839B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600" cy="5917085"/>
          </a:xfrm>
        </p:spPr>
      </p:pic>
      <p:pic>
        <p:nvPicPr>
          <p:cNvPr id="7" name="page 5">
            <a:hlinkClick r:id="" action="ppaction://media"/>
            <a:extLst>
              <a:ext uri="{FF2B5EF4-FFF2-40B4-BE49-F238E27FC236}">
                <a16:creationId xmlns:a16="http://schemas.microsoft.com/office/drawing/2014/main" id="{C14B6846-88FF-473B-ACA3-C3662460BC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44200" y="365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424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6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D4CF9-62EB-4607-812E-428A0A657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AF56A6C-E24F-490B-BA04-6E651E1AF4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600" cy="5917085"/>
          </a:xfrm>
        </p:spPr>
      </p:pic>
      <p:pic>
        <p:nvPicPr>
          <p:cNvPr id="6" name="page 6">
            <a:hlinkClick r:id="" action="ppaction://media"/>
            <a:extLst>
              <a:ext uri="{FF2B5EF4-FFF2-40B4-BE49-F238E27FC236}">
                <a16:creationId xmlns:a16="http://schemas.microsoft.com/office/drawing/2014/main" id="{93DAF850-2F95-4EFB-96DA-AB4A6B3019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41496" y="365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450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79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D4CF9-62EB-4607-812E-428A0A657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9516840-DBC4-4B20-AE97-FC8ED15140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365125"/>
            <a:ext cx="10514391" cy="5916405"/>
          </a:xfrm>
        </p:spPr>
      </p:pic>
      <p:pic>
        <p:nvPicPr>
          <p:cNvPr id="6" name="page 7">
            <a:hlinkClick r:id="" action="ppaction://media"/>
            <a:extLst>
              <a:ext uri="{FF2B5EF4-FFF2-40B4-BE49-F238E27FC236}">
                <a16:creationId xmlns:a16="http://schemas.microsoft.com/office/drawing/2014/main" id="{273D0BC7-6BA2-491F-BC9D-7A3A299616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38191" y="4183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630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24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D4CF9-62EB-4607-812E-428A0A657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4B77541-5B35-485E-B75E-CAF992FF6E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600" cy="5917085"/>
          </a:xfrm>
        </p:spPr>
      </p:pic>
      <p:pic>
        <p:nvPicPr>
          <p:cNvPr id="6" name="page 8">
            <a:hlinkClick r:id="" action="ppaction://media"/>
            <a:extLst>
              <a:ext uri="{FF2B5EF4-FFF2-40B4-BE49-F238E27FC236}">
                <a16:creationId xmlns:a16="http://schemas.microsoft.com/office/drawing/2014/main" id="{BB02E663-094B-4862-A2E7-4FA50262C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95722" y="5757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565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929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D4CF9-62EB-4607-812E-428A0A657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ABF4539-E221-4350-9D6C-D126F3E8A8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378377"/>
            <a:ext cx="10515599" cy="5917085"/>
          </a:xfrm>
        </p:spPr>
      </p:pic>
      <p:pic>
        <p:nvPicPr>
          <p:cNvPr id="6" name="page 9">
            <a:hlinkClick r:id="" action="ppaction://media"/>
            <a:extLst>
              <a:ext uri="{FF2B5EF4-FFF2-40B4-BE49-F238E27FC236}">
                <a16:creationId xmlns:a16="http://schemas.microsoft.com/office/drawing/2014/main" id="{5EA7757D-9295-4E49-B882-F2B356603F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44199" y="41499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20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30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1199</TotalTime>
  <Words>0</Words>
  <Application>Microsoft Office PowerPoint</Application>
  <PresentationFormat>Widescreen</PresentationFormat>
  <Paragraphs>0</Paragraphs>
  <Slides>18</Slides>
  <Notes>0</Notes>
  <HiddenSlides>0</HiddenSlides>
  <MMClips>18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SCornish</dc:creator>
  <cp:lastModifiedBy>SCornish</cp:lastModifiedBy>
  <cp:revision>11</cp:revision>
  <dcterms:created xsi:type="dcterms:W3CDTF">2020-06-11T14:30:16Z</dcterms:created>
  <dcterms:modified xsi:type="dcterms:W3CDTF">2020-06-12T10:29:40Z</dcterms:modified>
</cp:coreProperties>
</file>