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E0028-30CB-4FE9-AC7A-A07562A3E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B9F3F-B139-4AA5-95EF-62F01BF1E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69281-A155-4AFB-AFD0-38798A5CF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D0214-81C5-43E8-B4EA-1DB7CEC7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3D041-0AFB-4E98-B2A5-471CB3A4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85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6317-CFCE-4218-83E5-E594C572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A2918-1160-4C92-ABC1-AF0061B02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C345C-8EFA-4E83-A548-3640D63F4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95AA6-E19E-4E0A-9DAA-AD94FC1E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621CD-2ECA-412D-AAA8-1AA5E0BE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02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FA285-1B1C-449B-A5EA-362660620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62504C-285E-4037-8D03-0FEE7FBD7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9FF45-3519-47CB-ABB5-A8F26BA9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E3A92-D9FA-4588-AEB5-9C27161D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3B22B-10E8-41FF-9482-8F13E4702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78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0E0A-2C57-4AE1-B51E-0B42BBF7F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7E781-78F9-45C8-9D4B-B216C8301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ECF59-D2CF-4A97-A2DC-DEA3BC73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C7A46-4455-48D9-856A-4B411BC7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25B9D-3DDF-43EE-80FA-16057DE95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6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11164-B609-43AD-B21C-AA80BD2CA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B1A18-A3A9-43A6-8DB7-9ACA3D6E7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C24F1-B2C2-4439-9F6E-D5C78FE5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23941-AC72-4682-B6F8-4E3B5FE8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0DBFC-6220-42B1-A18A-EF558DD39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95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05682-20DB-41E6-9FE1-B02D3F85B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BF82C-6A39-484C-828F-C304539B4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84C7F-F11C-44FA-878A-64F22ABDF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8A788-732E-45F5-947E-22872904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8A32-84FD-42D7-AA23-294CB457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2865B-8681-4CC1-9126-D7856DFD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02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159C6-F540-41B5-B9B5-549F4EE31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00762-A045-4730-8F4C-51D05AA4F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3687D-F12E-4455-BC74-74887C7D4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443A12-D134-4B16-9F83-291C4DBFC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066B1C-58DD-4F9B-BC4D-69C37D762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51F566-1F21-463E-B668-B9C6579D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310338-31B6-44F4-A009-0344A755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70D966-DF5D-4536-BED2-C783B76A8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60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E99BF-8D28-49E2-8E02-5B8D5148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6CEABA-2692-4ED2-983B-E5A91388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74FB2-5DA5-4E62-B73A-469A3839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FF9AF-1E63-4CC2-8161-2A9127D8A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44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28D0A9-0A17-4D5B-B4BE-5E88440C5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0B3F6-B70C-4C09-9E7E-738DBC6E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2C0A3-D240-469B-83BE-4D18410B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24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A207-EFBD-409C-B9C5-D4C0F60E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97368-6BA5-47D9-BCE9-1474C4FC6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01E7F-C11F-4C20-B6E0-D57DB6C70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EAADC-460A-4677-8F98-08EC18755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F6899-226D-4132-8871-EBB0DE7A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D59C2-6DAC-482C-B1E2-B383F7A75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53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D4641-D29B-4AE4-B477-A91592A28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00B122-5286-4B44-A12D-9736B4D3D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B4CEF-2014-46E6-AC99-96E8286D0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630AF-FA88-490E-899A-630324E6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605C5-C9EC-40BC-8770-A437F6D4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8E873-0538-4336-8EFE-F8225542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01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F7E59-CDE6-4D05-8AD0-832AB584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D355A-DA57-47D2-80ED-5187E07B5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8BFBB-B9A9-43AE-858F-DE5D997A8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4FDF-C902-4959-A655-782ABB88A0C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5BDDC-7F0B-4280-85CE-81D6003F3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E6FFF-9D97-4B25-BA6E-CB8277065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EF9A-752C-452D-B8AA-47B0CFB8B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82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0657-BD1D-4A06-BDDC-820B2D65FD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B87E4E-690D-4504-8FDD-FB38678FC4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D9550-F3F1-4285-8EA5-FE1E3FCE7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pic>
        <p:nvPicPr>
          <p:cNvPr id="7" name="page 1">
            <a:hlinkClick r:id="" action="ppaction://media"/>
            <a:extLst>
              <a:ext uri="{FF2B5EF4-FFF2-40B4-BE49-F238E27FC236}">
                <a16:creationId xmlns:a16="http://schemas.microsoft.com/office/drawing/2014/main" id="{90DC98BA-703D-4BB4-B50D-F51586FD4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09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A7C06-2DF1-4D11-BF7A-8DCF5EBF2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17085"/>
          </a:xfrm>
        </p:spPr>
      </p:pic>
      <p:pic>
        <p:nvPicPr>
          <p:cNvPr id="6" name="page 10">
            <a:hlinkClick r:id="" action="ppaction://media"/>
            <a:extLst>
              <a:ext uri="{FF2B5EF4-FFF2-40B4-BE49-F238E27FC236}">
                <a16:creationId xmlns:a16="http://schemas.microsoft.com/office/drawing/2014/main" id="{59782CE9-8E22-4674-9094-6ECD138B4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0948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2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7DB940-736C-46A3-9668-A107754C4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5599" cy="5917085"/>
          </a:xfrm>
        </p:spPr>
      </p:pic>
      <p:pic>
        <p:nvPicPr>
          <p:cNvPr id="6" name="page 11">
            <a:hlinkClick r:id="" action="ppaction://media"/>
            <a:extLst>
              <a:ext uri="{FF2B5EF4-FFF2-40B4-BE49-F238E27FC236}">
                <a16:creationId xmlns:a16="http://schemas.microsoft.com/office/drawing/2014/main" id="{DA4D6C51-4DDF-4725-962D-78DF9BEB2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9399" y="575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8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9DD3FE-9533-4FDA-B44B-BA8DB4844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889985" cy="6127750"/>
          </a:xfrm>
        </p:spPr>
      </p:pic>
      <p:pic>
        <p:nvPicPr>
          <p:cNvPr id="6" name="page 12">
            <a:hlinkClick r:id="" action="ppaction://media"/>
            <a:extLst>
              <a:ext uri="{FF2B5EF4-FFF2-40B4-BE49-F238E27FC236}">
                <a16:creationId xmlns:a16="http://schemas.microsoft.com/office/drawing/2014/main" id="{DA4364DB-2E25-4BFE-A465-13F368B4F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3785" y="335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0C64F3-89F4-49B6-A262-B1DD31A4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17085"/>
          </a:xfrm>
        </p:spPr>
      </p:pic>
      <p:pic>
        <p:nvPicPr>
          <p:cNvPr id="6" name="page 13">
            <a:hlinkClick r:id="" action="ppaction://media"/>
            <a:extLst>
              <a:ext uri="{FF2B5EF4-FFF2-40B4-BE49-F238E27FC236}">
                <a16:creationId xmlns:a16="http://schemas.microsoft.com/office/drawing/2014/main" id="{73A0B42F-106E-4D36-8C81-F4F6CFB7D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494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7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0BBBE2-02BE-460F-9EE1-2FC2DBDB6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4391" cy="5916405"/>
          </a:xfrm>
        </p:spPr>
      </p:pic>
      <p:pic>
        <p:nvPicPr>
          <p:cNvPr id="6" name="page 14">
            <a:hlinkClick r:id="" action="ppaction://media"/>
            <a:extLst>
              <a:ext uri="{FF2B5EF4-FFF2-40B4-BE49-F238E27FC236}">
                <a16:creationId xmlns:a16="http://schemas.microsoft.com/office/drawing/2014/main" id="{B14886FB-7B86-4A8B-9D4F-4EA471864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2990" y="271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1C9351-FEBE-4D45-8A9E-80C6C6E7B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4391" cy="5916405"/>
          </a:xfrm>
        </p:spPr>
      </p:pic>
      <p:pic>
        <p:nvPicPr>
          <p:cNvPr id="6" name="page 15">
            <a:hlinkClick r:id="" action="ppaction://media"/>
            <a:extLst>
              <a:ext uri="{FF2B5EF4-FFF2-40B4-BE49-F238E27FC236}">
                <a16:creationId xmlns:a16="http://schemas.microsoft.com/office/drawing/2014/main" id="{A2E17AFD-3A9F-4D48-963A-BB2567312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2990" y="494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4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31FA7C-AC6A-4FE8-9FAF-35037419A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4391" cy="5916405"/>
          </a:xfrm>
        </p:spPr>
      </p:pic>
      <p:pic>
        <p:nvPicPr>
          <p:cNvPr id="7" name="page 16">
            <a:hlinkClick r:id="" action="ppaction://media"/>
            <a:extLst>
              <a:ext uri="{FF2B5EF4-FFF2-40B4-BE49-F238E27FC236}">
                <a16:creationId xmlns:a16="http://schemas.microsoft.com/office/drawing/2014/main" id="{FBB2F60C-EAEC-40B9-B794-FED1F7784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1496" y="271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9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C9057D-8801-4665-A8E2-9523542B3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889985" cy="6127750"/>
          </a:xfrm>
        </p:spPr>
      </p:pic>
      <p:pic>
        <p:nvPicPr>
          <p:cNvPr id="6" name="page 17">
            <a:hlinkClick r:id="" action="ppaction://media"/>
            <a:extLst>
              <a:ext uri="{FF2B5EF4-FFF2-40B4-BE49-F238E27FC236}">
                <a16:creationId xmlns:a16="http://schemas.microsoft.com/office/drawing/2014/main" id="{1BE6BB12-8C66-4671-877A-383C4D975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0435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5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FEFF02-CA52-4610-A6E7-E85C22D1A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17085"/>
          </a:xfrm>
        </p:spPr>
      </p:pic>
      <p:pic>
        <p:nvPicPr>
          <p:cNvPr id="6" name="page 18">
            <a:hlinkClick r:id="" action="ppaction://media"/>
            <a:extLst>
              <a:ext uri="{FF2B5EF4-FFF2-40B4-BE49-F238E27FC236}">
                <a16:creationId xmlns:a16="http://schemas.microsoft.com/office/drawing/2014/main" id="{F61E37EE-CF68-480D-960E-0B31B8EB5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75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7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FFEA-110B-4DEC-A2C1-FB76495DB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D4DC42-956D-4306-945C-A976E1EB8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85046" cy="5956162"/>
          </a:xfrm>
        </p:spPr>
      </p:pic>
      <p:pic>
        <p:nvPicPr>
          <p:cNvPr id="8" name="Page 2">
            <a:hlinkClick r:id="" action="ppaction://media"/>
            <a:extLst>
              <a:ext uri="{FF2B5EF4-FFF2-40B4-BE49-F238E27FC236}">
                <a16:creationId xmlns:a16="http://schemas.microsoft.com/office/drawing/2014/main" id="{8A54C62E-C979-457D-9012-0BF63759C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3646" y="428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5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3A847C-8FE8-4FCB-894E-1400D2578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5599" cy="5917085"/>
          </a:xfrm>
        </p:spPr>
      </p:pic>
      <p:pic>
        <p:nvPicPr>
          <p:cNvPr id="6" name="page 3">
            <a:hlinkClick r:id="" action="ppaction://media"/>
            <a:extLst>
              <a:ext uri="{FF2B5EF4-FFF2-40B4-BE49-F238E27FC236}">
                <a16:creationId xmlns:a16="http://schemas.microsoft.com/office/drawing/2014/main" id="{EB4EF494-F662-4983-A462-CFE94FB23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2408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7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9980D-08A6-4517-835A-C1C26216C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17085"/>
          </a:xfrm>
        </p:spPr>
      </p:pic>
      <p:pic>
        <p:nvPicPr>
          <p:cNvPr id="6" name="page 4">
            <a:hlinkClick r:id="" action="ppaction://media"/>
            <a:extLst>
              <a:ext uri="{FF2B5EF4-FFF2-40B4-BE49-F238E27FC236}">
                <a16:creationId xmlns:a16="http://schemas.microsoft.com/office/drawing/2014/main" id="{E3195542-4A3F-487A-9696-6D489A376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F2FB98-A355-4A31-B014-FECE92839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17085"/>
          </a:xfrm>
        </p:spPr>
      </p:pic>
      <p:pic>
        <p:nvPicPr>
          <p:cNvPr id="7" name="page 5">
            <a:hlinkClick r:id="" action="ppaction://media"/>
            <a:extLst>
              <a:ext uri="{FF2B5EF4-FFF2-40B4-BE49-F238E27FC236}">
                <a16:creationId xmlns:a16="http://schemas.microsoft.com/office/drawing/2014/main" id="{C14B6846-88FF-473B-ACA3-C3662460B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F56A6C-E24F-490B-BA04-6E651E1AF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17085"/>
          </a:xfrm>
        </p:spPr>
      </p:pic>
      <p:pic>
        <p:nvPicPr>
          <p:cNvPr id="6" name="page 6">
            <a:hlinkClick r:id="" action="ppaction://media"/>
            <a:extLst>
              <a:ext uri="{FF2B5EF4-FFF2-40B4-BE49-F238E27FC236}">
                <a16:creationId xmlns:a16="http://schemas.microsoft.com/office/drawing/2014/main" id="{93DAF850-2F95-4EFB-96DA-AB4A6B301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1496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5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516840-DBC4-4B20-AE97-FC8ED1514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4391" cy="5916405"/>
          </a:xfrm>
        </p:spPr>
      </p:pic>
      <p:pic>
        <p:nvPicPr>
          <p:cNvPr id="6" name="page 7">
            <a:hlinkClick r:id="" action="ppaction://media"/>
            <a:extLst>
              <a:ext uri="{FF2B5EF4-FFF2-40B4-BE49-F238E27FC236}">
                <a16:creationId xmlns:a16="http://schemas.microsoft.com/office/drawing/2014/main" id="{273D0BC7-6BA2-491F-BC9D-7A3A29961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8191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3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B77541-5B35-485E-B75E-CAF992FF6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17085"/>
          </a:xfrm>
        </p:spPr>
      </p:pic>
      <p:pic>
        <p:nvPicPr>
          <p:cNvPr id="6" name="page 8">
            <a:hlinkClick r:id="" action="ppaction://media"/>
            <a:extLst>
              <a:ext uri="{FF2B5EF4-FFF2-40B4-BE49-F238E27FC236}">
                <a16:creationId xmlns:a16="http://schemas.microsoft.com/office/drawing/2014/main" id="{BB02E663-094B-4862-A2E7-4FA50262C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5722" y="575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6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CF9-62EB-4607-812E-428A0A65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BF4539-E221-4350-9D6C-D126F3E8A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78377"/>
            <a:ext cx="10515599" cy="5917085"/>
          </a:xfrm>
        </p:spPr>
      </p:pic>
      <p:pic>
        <p:nvPicPr>
          <p:cNvPr id="6" name="page 9">
            <a:hlinkClick r:id="" action="ppaction://media"/>
            <a:extLst>
              <a:ext uri="{FF2B5EF4-FFF2-40B4-BE49-F238E27FC236}">
                <a16:creationId xmlns:a16="http://schemas.microsoft.com/office/drawing/2014/main" id="{5EA7757D-9295-4E49-B882-F2B356603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199" y="414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0</Words>
  <Application>Microsoft Office PowerPoint</Application>
  <PresentationFormat>Widescreen</PresentationFormat>
  <Paragraphs>0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SCornish</dc:creator>
  <cp:lastModifiedBy>SCornish</cp:lastModifiedBy>
  <cp:revision>11</cp:revision>
  <dcterms:created xsi:type="dcterms:W3CDTF">2020-06-11T14:30:16Z</dcterms:created>
  <dcterms:modified xsi:type="dcterms:W3CDTF">2020-06-12T10:29:40Z</dcterms:modified>
</cp:coreProperties>
</file>